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8"/>
  </p:notesMasterIdLst>
  <p:sldIdLst>
    <p:sldId id="256" r:id="rId2"/>
    <p:sldId id="263" r:id="rId3"/>
    <p:sldId id="257" r:id="rId4"/>
    <p:sldId id="276" r:id="rId5"/>
    <p:sldId id="283" r:id="rId6"/>
    <p:sldId id="290" r:id="rId7"/>
    <p:sldId id="264" r:id="rId8"/>
    <p:sldId id="291" r:id="rId9"/>
    <p:sldId id="271" r:id="rId10"/>
    <p:sldId id="292" r:id="rId11"/>
    <p:sldId id="260" r:id="rId12"/>
    <p:sldId id="293" r:id="rId13"/>
    <p:sldId id="261" r:id="rId14"/>
    <p:sldId id="294" r:id="rId15"/>
    <p:sldId id="295" r:id="rId16"/>
    <p:sldId id="258" r:id="rId17"/>
  </p:sldIdLst>
  <p:sldSz cx="9144000" cy="5143500" type="screen16x9"/>
  <p:notesSz cx="6858000" cy="9144000"/>
  <p:embeddedFontLst>
    <p:embeddedFont>
      <p:font typeface="Lexend" panose="020B0604020202020204" charset="0"/>
      <p:regular r:id="rId19"/>
      <p:bold r:id="rId20"/>
    </p:embeddedFont>
    <p:embeddedFont>
      <p:font typeface="Lexend Light" panose="020B0604020202020204" charset="0"/>
      <p:regular r:id="rId21"/>
      <p:bold r:id="rId22"/>
    </p:embeddedFont>
    <p:embeddedFont>
      <p:font typeface="Fira Sans Condensed Medium"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502385-646E-4CA7-A565-0B9892578248}">
  <a:tblStyle styleId="{37502385-646E-4CA7-A565-0B98925782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94660"/>
  </p:normalViewPr>
  <p:slideViewPr>
    <p:cSldViewPr snapToGrid="0">
      <p:cViewPr>
        <p:scale>
          <a:sx n="75" d="100"/>
          <a:sy n="75" d="100"/>
        </p:scale>
        <p:origin x="1378" y="5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36ddcb562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36ddcb562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d64d62449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d64d6244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daf765be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daf765be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d64d6244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d64d6244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1daf765be8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1daf765be8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1daf765be8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1daf765be8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daf765be8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daf765be8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daf765be86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daf765be86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d9d13533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d9d13533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d9d13533d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d9d13533d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89775" y="1336559"/>
            <a:ext cx="4847400" cy="19254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3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8275" y="3390241"/>
            <a:ext cx="3858900" cy="416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atin typeface="Lexend Light"/>
                <a:ea typeface="Lexend Light"/>
                <a:cs typeface="Lexend Light"/>
                <a:sym typeface="Lexend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19"/>
        <p:cNvGrpSpPr/>
        <p:nvPr/>
      </p:nvGrpSpPr>
      <p:grpSpPr>
        <a:xfrm>
          <a:off x="0" y="0"/>
          <a:ext cx="0" cy="0"/>
          <a:chOff x="0" y="0"/>
          <a:chExt cx="0" cy="0"/>
        </a:xfrm>
      </p:grpSpPr>
      <p:sp>
        <p:nvSpPr>
          <p:cNvPr id="120" name="Google Shape;120;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1" name="Google Shape;121;p14"/>
          <p:cNvGrpSpPr/>
          <p:nvPr/>
        </p:nvGrpSpPr>
        <p:grpSpPr>
          <a:xfrm rot="10458866">
            <a:off x="-728805" y="1394690"/>
            <a:ext cx="2025361" cy="1737455"/>
            <a:chOff x="4770475" y="2910125"/>
            <a:chExt cx="548975" cy="470975"/>
          </a:xfrm>
        </p:grpSpPr>
        <p:sp>
          <p:nvSpPr>
            <p:cNvPr id="122" name="Google Shape;122;p14"/>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4"/>
          <p:cNvGrpSpPr/>
          <p:nvPr/>
        </p:nvGrpSpPr>
        <p:grpSpPr>
          <a:xfrm rot="-5258136">
            <a:off x="7978428" y="1696081"/>
            <a:ext cx="1819030" cy="2412083"/>
            <a:chOff x="1936325" y="996650"/>
            <a:chExt cx="730000" cy="968000"/>
          </a:xfrm>
        </p:grpSpPr>
        <p:sp>
          <p:nvSpPr>
            <p:cNvPr id="129" name="Google Shape;129;p14"/>
            <p:cNvSpPr/>
            <p:nvPr/>
          </p:nvSpPr>
          <p:spPr>
            <a:xfrm>
              <a:off x="1936325" y="1796325"/>
              <a:ext cx="228750" cy="168325"/>
            </a:xfrm>
            <a:custGeom>
              <a:avLst/>
              <a:gdLst/>
              <a:ahLst/>
              <a:cxnLst/>
              <a:rect l="l" t="t" r="r" b="b"/>
              <a:pathLst>
                <a:path w="9150" h="6733" extrusionOk="0">
                  <a:moveTo>
                    <a:pt x="1536" y="0"/>
                  </a:moveTo>
                  <a:cubicBezTo>
                    <a:pt x="1315" y="0"/>
                    <a:pt x="1156" y="56"/>
                    <a:pt x="1074" y="172"/>
                  </a:cubicBezTo>
                  <a:cubicBezTo>
                    <a:pt x="1032" y="231"/>
                    <a:pt x="422" y="1105"/>
                    <a:pt x="380" y="1164"/>
                  </a:cubicBezTo>
                  <a:cubicBezTo>
                    <a:pt x="0" y="1704"/>
                    <a:pt x="1414" y="3349"/>
                    <a:pt x="3540" y="4839"/>
                  </a:cubicBezTo>
                  <a:cubicBezTo>
                    <a:pt x="5206" y="6007"/>
                    <a:pt x="6813" y="6733"/>
                    <a:pt x="7613" y="6733"/>
                  </a:cubicBezTo>
                  <a:cubicBezTo>
                    <a:pt x="7834" y="6733"/>
                    <a:pt x="7994" y="6677"/>
                    <a:pt x="8076" y="6561"/>
                  </a:cubicBezTo>
                  <a:cubicBezTo>
                    <a:pt x="8118" y="6502"/>
                    <a:pt x="8729" y="5628"/>
                    <a:pt x="8769" y="5569"/>
                  </a:cubicBezTo>
                  <a:cubicBezTo>
                    <a:pt x="9149" y="5029"/>
                    <a:pt x="7736" y="3386"/>
                    <a:pt x="5611" y="1894"/>
                  </a:cubicBezTo>
                  <a:cubicBezTo>
                    <a:pt x="3945" y="727"/>
                    <a:pt x="2337" y="0"/>
                    <a:pt x="1536" y="0"/>
                  </a:cubicBezTo>
                  <a:close/>
                </a:path>
              </a:pathLst>
            </a:custGeom>
            <a:solidFill>
              <a:srgbClr val="8A8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1952775" y="1796325"/>
              <a:ext cx="211425" cy="143525"/>
            </a:xfrm>
            <a:custGeom>
              <a:avLst/>
              <a:gdLst/>
              <a:ahLst/>
              <a:cxnLst/>
              <a:rect l="l" t="t" r="r" b="b"/>
              <a:pathLst>
                <a:path w="8457" h="5741" extrusionOk="0">
                  <a:moveTo>
                    <a:pt x="844" y="0"/>
                  </a:moveTo>
                  <a:cubicBezTo>
                    <a:pt x="622" y="0"/>
                    <a:pt x="463" y="56"/>
                    <a:pt x="381" y="172"/>
                  </a:cubicBezTo>
                  <a:cubicBezTo>
                    <a:pt x="1" y="712"/>
                    <a:pt x="1416" y="2358"/>
                    <a:pt x="3541" y="3847"/>
                  </a:cubicBezTo>
                  <a:cubicBezTo>
                    <a:pt x="5204" y="5015"/>
                    <a:pt x="6812" y="5741"/>
                    <a:pt x="7613" y="5741"/>
                  </a:cubicBezTo>
                  <a:cubicBezTo>
                    <a:pt x="7834" y="5741"/>
                    <a:pt x="7994" y="5686"/>
                    <a:pt x="8076" y="5569"/>
                  </a:cubicBezTo>
                  <a:cubicBezTo>
                    <a:pt x="8456" y="5029"/>
                    <a:pt x="7041" y="3384"/>
                    <a:pt x="4918" y="1894"/>
                  </a:cubicBezTo>
                  <a:cubicBezTo>
                    <a:pt x="3254" y="727"/>
                    <a:pt x="1645" y="0"/>
                    <a:pt x="844"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2024675" y="1708750"/>
              <a:ext cx="152225" cy="182200"/>
            </a:xfrm>
            <a:custGeom>
              <a:avLst/>
              <a:gdLst/>
              <a:ahLst/>
              <a:cxnLst/>
              <a:rect l="l" t="t" r="r" b="b"/>
              <a:pathLst>
                <a:path w="6089" h="7288" extrusionOk="0">
                  <a:moveTo>
                    <a:pt x="4532" y="0"/>
                  </a:moveTo>
                  <a:lnTo>
                    <a:pt x="141" y="5857"/>
                  </a:lnTo>
                  <a:cubicBezTo>
                    <a:pt x="0" y="6056"/>
                    <a:pt x="314" y="6516"/>
                    <a:pt x="842" y="6887"/>
                  </a:cubicBezTo>
                  <a:cubicBezTo>
                    <a:pt x="1207" y="7142"/>
                    <a:pt x="1577" y="7288"/>
                    <a:pt x="1818" y="7288"/>
                  </a:cubicBezTo>
                  <a:cubicBezTo>
                    <a:pt x="1927" y="7288"/>
                    <a:pt x="2009" y="7258"/>
                    <a:pt x="2053" y="7196"/>
                  </a:cubicBezTo>
                  <a:lnTo>
                    <a:pt x="6088" y="1091"/>
                  </a:lnTo>
                  <a:lnTo>
                    <a:pt x="4532" y="0"/>
                  </a:lnTo>
                  <a:close/>
                </a:path>
              </a:pathLst>
            </a:custGeom>
            <a:solidFill>
              <a:srgbClr val="8A8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990900" y="1607325"/>
              <a:ext cx="330325" cy="235825"/>
            </a:xfrm>
            <a:custGeom>
              <a:avLst/>
              <a:gdLst/>
              <a:ahLst/>
              <a:cxnLst/>
              <a:rect l="l" t="t" r="r" b="b"/>
              <a:pathLst>
                <a:path w="13213" h="9433" extrusionOk="0">
                  <a:moveTo>
                    <a:pt x="1715" y="1"/>
                  </a:moveTo>
                  <a:cubicBezTo>
                    <a:pt x="1445" y="1"/>
                    <a:pt x="1252" y="67"/>
                    <a:pt x="1154" y="208"/>
                  </a:cubicBezTo>
                  <a:cubicBezTo>
                    <a:pt x="1082" y="308"/>
                    <a:pt x="580" y="1025"/>
                    <a:pt x="508" y="1127"/>
                  </a:cubicBezTo>
                  <a:cubicBezTo>
                    <a:pt x="0" y="1848"/>
                    <a:pt x="2172" y="4247"/>
                    <a:pt x="5363" y="6484"/>
                  </a:cubicBezTo>
                  <a:cubicBezTo>
                    <a:pt x="7933" y="8286"/>
                    <a:pt x="10379" y="9433"/>
                    <a:pt x="11498" y="9433"/>
                  </a:cubicBezTo>
                  <a:cubicBezTo>
                    <a:pt x="11768" y="9433"/>
                    <a:pt x="11960" y="9366"/>
                    <a:pt x="12059" y="9226"/>
                  </a:cubicBezTo>
                  <a:cubicBezTo>
                    <a:pt x="12131" y="9125"/>
                    <a:pt x="12633" y="8409"/>
                    <a:pt x="12705" y="8306"/>
                  </a:cubicBezTo>
                  <a:cubicBezTo>
                    <a:pt x="13212" y="7584"/>
                    <a:pt x="11038" y="5186"/>
                    <a:pt x="7850" y="2950"/>
                  </a:cubicBezTo>
                  <a:cubicBezTo>
                    <a:pt x="5279" y="1148"/>
                    <a:pt x="2833" y="1"/>
                    <a:pt x="1715" y="1"/>
                  </a:cubicBezTo>
                  <a:close/>
                </a:path>
              </a:pathLst>
            </a:custGeom>
            <a:solidFill>
              <a:srgbClr val="8A8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2010325" y="1605175"/>
              <a:ext cx="311900" cy="211075"/>
            </a:xfrm>
            <a:custGeom>
              <a:avLst/>
              <a:gdLst/>
              <a:ahLst/>
              <a:cxnLst/>
              <a:rect l="l" t="t" r="r" b="b"/>
              <a:pathLst>
                <a:path w="12476" h="8443" extrusionOk="0">
                  <a:moveTo>
                    <a:pt x="929" y="1"/>
                  </a:moveTo>
                  <a:cubicBezTo>
                    <a:pt x="704" y="1"/>
                    <a:pt x="544" y="56"/>
                    <a:pt x="462" y="172"/>
                  </a:cubicBezTo>
                  <a:cubicBezTo>
                    <a:pt x="0" y="828"/>
                    <a:pt x="2214" y="3171"/>
                    <a:pt x="5403" y="5407"/>
                  </a:cubicBezTo>
                  <a:cubicBezTo>
                    <a:pt x="8028" y="7249"/>
                    <a:pt x="10501" y="8442"/>
                    <a:pt x="11548" y="8442"/>
                  </a:cubicBezTo>
                  <a:cubicBezTo>
                    <a:pt x="11773" y="8442"/>
                    <a:pt x="11932" y="8388"/>
                    <a:pt x="12013" y="8272"/>
                  </a:cubicBezTo>
                  <a:cubicBezTo>
                    <a:pt x="12475" y="7617"/>
                    <a:pt x="10261" y="5274"/>
                    <a:pt x="7073" y="3038"/>
                  </a:cubicBezTo>
                  <a:cubicBezTo>
                    <a:pt x="4449" y="1197"/>
                    <a:pt x="1979" y="1"/>
                    <a:pt x="92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2529375" y="996650"/>
              <a:ext cx="136950" cy="192050"/>
            </a:xfrm>
            <a:custGeom>
              <a:avLst/>
              <a:gdLst/>
              <a:ahLst/>
              <a:cxnLst/>
              <a:rect l="l" t="t" r="r" b="b"/>
              <a:pathLst>
                <a:path w="5478" h="7682" extrusionOk="0">
                  <a:moveTo>
                    <a:pt x="5263" y="1"/>
                  </a:moveTo>
                  <a:cubicBezTo>
                    <a:pt x="5203" y="1"/>
                    <a:pt x="5142" y="29"/>
                    <a:pt x="5106" y="83"/>
                  </a:cubicBezTo>
                  <a:lnTo>
                    <a:pt x="87" y="7385"/>
                  </a:lnTo>
                  <a:cubicBezTo>
                    <a:pt x="0" y="7510"/>
                    <a:pt x="88" y="7681"/>
                    <a:pt x="240" y="7681"/>
                  </a:cubicBezTo>
                  <a:cubicBezTo>
                    <a:pt x="241" y="7681"/>
                    <a:pt x="242" y="7681"/>
                    <a:pt x="243" y="7681"/>
                  </a:cubicBezTo>
                  <a:cubicBezTo>
                    <a:pt x="306" y="7681"/>
                    <a:pt x="365" y="7651"/>
                    <a:pt x="401" y="7600"/>
                  </a:cubicBezTo>
                  <a:lnTo>
                    <a:pt x="5419" y="299"/>
                  </a:lnTo>
                  <a:cubicBezTo>
                    <a:pt x="5478" y="212"/>
                    <a:pt x="5457" y="94"/>
                    <a:pt x="5370" y="33"/>
                  </a:cubicBezTo>
                  <a:cubicBezTo>
                    <a:pt x="5337" y="11"/>
                    <a:pt x="5300" y="1"/>
                    <a:pt x="52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2057250" y="1102900"/>
              <a:ext cx="553600" cy="689200"/>
            </a:xfrm>
            <a:custGeom>
              <a:avLst/>
              <a:gdLst/>
              <a:ahLst/>
              <a:cxnLst/>
              <a:rect l="l" t="t" r="r" b="b"/>
              <a:pathLst>
                <a:path w="22144" h="27568" extrusionOk="0">
                  <a:moveTo>
                    <a:pt x="20120" y="0"/>
                  </a:moveTo>
                  <a:cubicBezTo>
                    <a:pt x="20106" y="0"/>
                    <a:pt x="20092" y="5"/>
                    <a:pt x="20080" y="13"/>
                  </a:cubicBezTo>
                  <a:lnTo>
                    <a:pt x="17534" y="2474"/>
                  </a:lnTo>
                  <a:lnTo>
                    <a:pt x="17463" y="2424"/>
                  </a:lnTo>
                  <a:lnTo>
                    <a:pt x="14655" y="1936"/>
                  </a:lnTo>
                  <a:cubicBezTo>
                    <a:pt x="14593" y="1925"/>
                    <a:pt x="14531" y="1920"/>
                    <a:pt x="14472" y="1920"/>
                  </a:cubicBezTo>
                  <a:cubicBezTo>
                    <a:pt x="14205" y="1920"/>
                    <a:pt x="13973" y="2026"/>
                    <a:pt x="13840" y="2215"/>
                  </a:cubicBezTo>
                  <a:lnTo>
                    <a:pt x="8785" y="9438"/>
                  </a:lnTo>
                  <a:lnTo>
                    <a:pt x="1" y="21867"/>
                  </a:lnTo>
                  <a:cubicBezTo>
                    <a:pt x="2275" y="24326"/>
                    <a:pt x="5050" y="26269"/>
                    <a:pt x="8139" y="27567"/>
                  </a:cubicBezTo>
                  <a:lnTo>
                    <a:pt x="16924" y="15138"/>
                  </a:lnTo>
                  <a:lnTo>
                    <a:pt x="21978" y="7916"/>
                  </a:lnTo>
                  <a:cubicBezTo>
                    <a:pt x="22144" y="7684"/>
                    <a:pt x="22138" y="7357"/>
                    <a:pt x="21965" y="7055"/>
                  </a:cubicBezTo>
                  <a:lnTo>
                    <a:pt x="20551" y="4585"/>
                  </a:lnTo>
                  <a:lnTo>
                    <a:pt x="20481" y="4535"/>
                  </a:lnTo>
                  <a:lnTo>
                    <a:pt x="21933" y="1313"/>
                  </a:lnTo>
                  <a:cubicBezTo>
                    <a:pt x="21942" y="1282"/>
                    <a:pt x="21929" y="1250"/>
                    <a:pt x="21904" y="1235"/>
                  </a:cubicBezTo>
                  <a:lnTo>
                    <a:pt x="20162" y="15"/>
                  </a:lnTo>
                  <a:cubicBezTo>
                    <a:pt x="20150" y="5"/>
                    <a:pt x="20135" y="0"/>
                    <a:pt x="20120"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2124325" y="1395375"/>
              <a:ext cx="275325" cy="359625"/>
            </a:xfrm>
            <a:custGeom>
              <a:avLst/>
              <a:gdLst/>
              <a:ahLst/>
              <a:cxnLst/>
              <a:rect l="l" t="t" r="r" b="b"/>
              <a:pathLst>
                <a:path w="11013" h="14385" extrusionOk="0">
                  <a:moveTo>
                    <a:pt x="9329" y="0"/>
                  </a:moveTo>
                  <a:lnTo>
                    <a:pt x="1" y="13204"/>
                  </a:lnTo>
                  <a:lnTo>
                    <a:pt x="1684" y="14384"/>
                  </a:lnTo>
                  <a:lnTo>
                    <a:pt x="11012" y="1178"/>
                  </a:lnTo>
                  <a:lnTo>
                    <a:pt x="9329" y="0"/>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2288850" y="1331750"/>
              <a:ext cx="187325" cy="145350"/>
            </a:xfrm>
            <a:custGeom>
              <a:avLst/>
              <a:gdLst/>
              <a:ahLst/>
              <a:cxnLst/>
              <a:rect l="l" t="t" r="r" b="b"/>
              <a:pathLst>
                <a:path w="7493" h="5814" extrusionOk="0">
                  <a:moveTo>
                    <a:pt x="787" y="1"/>
                  </a:moveTo>
                  <a:lnTo>
                    <a:pt x="0" y="1118"/>
                  </a:lnTo>
                  <a:lnTo>
                    <a:pt x="6706" y="5813"/>
                  </a:lnTo>
                  <a:lnTo>
                    <a:pt x="7493" y="4696"/>
                  </a:lnTo>
                  <a:lnTo>
                    <a:pt x="787" y="1"/>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2308425" y="1124125"/>
              <a:ext cx="277950" cy="325125"/>
            </a:xfrm>
            <a:custGeom>
              <a:avLst/>
              <a:gdLst/>
              <a:ahLst/>
              <a:cxnLst/>
              <a:rect l="l" t="t" r="r" b="b"/>
              <a:pathLst>
                <a:path w="11118" h="13005" extrusionOk="0">
                  <a:moveTo>
                    <a:pt x="9947" y="0"/>
                  </a:moveTo>
                  <a:cubicBezTo>
                    <a:pt x="9944" y="0"/>
                    <a:pt x="9940" y="6"/>
                    <a:pt x="9936" y="8"/>
                  </a:cubicBezTo>
                  <a:cubicBezTo>
                    <a:pt x="9930" y="8"/>
                    <a:pt x="9925" y="12"/>
                    <a:pt x="9921" y="15"/>
                  </a:cubicBezTo>
                  <a:lnTo>
                    <a:pt x="8703" y="1186"/>
                  </a:lnTo>
                  <a:lnTo>
                    <a:pt x="6824" y="2991"/>
                  </a:lnTo>
                  <a:lnTo>
                    <a:pt x="4507" y="2586"/>
                  </a:lnTo>
                  <a:cubicBezTo>
                    <a:pt x="4456" y="2578"/>
                    <a:pt x="4405" y="2573"/>
                    <a:pt x="4353" y="2573"/>
                  </a:cubicBezTo>
                  <a:cubicBezTo>
                    <a:pt x="4336" y="2573"/>
                    <a:pt x="4319" y="2574"/>
                    <a:pt x="4302" y="2575"/>
                  </a:cubicBezTo>
                  <a:cubicBezTo>
                    <a:pt x="4104" y="2588"/>
                    <a:pt x="3935" y="2674"/>
                    <a:pt x="3835" y="2818"/>
                  </a:cubicBezTo>
                  <a:lnTo>
                    <a:pt x="0" y="8302"/>
                  </a:lnTo>
                  <a:lnTo>
                    <a:pt x="6713" y="13005"/>
                  </a:lnTo>
                  <a:lnTo>
                    <a:pt x="10546" y="7521"/>
                  </a:lnTo>
                  <a:cubicBezTo>
                    <a:pt x="10681" y="7329"/>
                    <a:pt x="10677" y="7059"/>
                    <a:pt x="10535" y="6810"/>
                  </a:cubicBezTo>
                  <a:lnTo>
                    <a:pt x="9368" y="4773"/>
                  </a:lnTo>
                  <a:lnTo>
                    <a:pt x="11108" y="850"/>
                  </a:lnTo>
                  <a:cubicBezTo>
                    <a:pt x="11118" y="829"/>
                    <a:pt x="11112" y="806"/>
                    <a:pt x="11095" y="793"/>
                  </a:cubicBezTo>
                  <a:lnTo>
                    <a:pt x="9978" y="10"/>
                  </a:lnTo>
                  <a:cubicBezTo>
                    <a:pt x="9968" y="2"/>
                    <a:pt x="9959" y="0"/>
                    <a:pt x="9947" y="0"/>
                  </a:cubicBezTo>
                  <a:close/>
                </a:path>
              </a:pathLst>
            </a:custGeom>
            <a:solidFill>
              <a:srgbClr val="8A8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2454100" y="1314800"/>
              <a:ext cx="80225" cy="96625"/>
            </a:xfrm>
            <a:custGeom>
              <a:avLst/>
              <a:gdLst/>
              <a:ahLst/>
              <a:cxnLst/>
              <a:rect l="l" t="t" r="r" b="b"/>
              <a:pathLst>
                <a:path w="3209" h="3865" extrusionOk="0">
                  <a:moveTo>
                    <a:pt x="2783" y="1"/>
                  </a:moveTo>
                  <a:cubicBezTo>
                    <a:pt x="2417" y="1"/>
                    <a:pt x="1700" y="643"/>
                    <a:pt x="1063" y="1566"/>
                  </a:cubicBezTo>
                  <a:cubicBezTo>
                    <a:pt x="343" y="2613"/>
                    <a:pt x="1" y="3628"/>
                    <a:pt x="299" y="3829"/>
                  </a:cubicBezTo>
                  <a:cubicBezTo>
                    <a:pt x="335" y="3853"/>
                    <a:pt x="377" y="3865"/>
                    <a:pt x="426" y="3865"/>
                  </a:cubicBezTo>
                  <a:cubicBezTo>
                    <a:pt x="792" y="3865"/>
                    <a:pt x="1510" y="3223"/>
                    <a:pt x="2146" y="2300"/>
                  </a:cubicBezTo>
                  <a:cubicBezTo>
                    <a:pt x="2866" y="1251"/>
                    <a:pt x="3208" y="238"/>
                    <a:pt x="2910" y="36"/>
                  </a:cubicBezTo>
                  <a:cubicBezTo>
                    <a:pt x="2875" y="12"/>
                    <a:pt x="2832" y="1"/>
                    <a:pt x="2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4"/>
          <p:cNvSpPr/>
          <p:nvPr/>
        </p:nvSpPr>
        <p:spPr>
          <a:xfrm rot="-1497600">
            <a:off x="824190" y="3813983"/>
            <a:ext cx="675379" cy="675379"/>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4"/>
          <p:cNvGrpSpPr/>
          <p:nvPr/>
        </p:nvGrpSpPr>
        <p:grpSpPr>
          <a:xfrm rot="7198059">
            <a:off x="6345521" y="-1584662"/>
            <a:ext cx="1438518" cy="2689014"/>
            <a:chOff x="4530725" y="2880400"/>
            <a:chExt cx="418300" cy="781875"/>
          </a:xfrm>
        </p:grpSpPr>
        <p:sp>
          <p:nvSpPr>
            <p:cNvPr id="142" name="Google Shape;142;p14"/>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_ONLY_1_2_3">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9" name="Google Shape;159;p15"/>
          <p:cNvGrpSpPr/>
          <p:nvPr/>
        </p:nvGrpSpPr>
        <p:grpSpPr>
          <a:xfrm rot="-2245162">
            <a:off x="8439845" y="2325257"/>
            <a:ext cx="1438541" cy="2688992"/>
            <a:chOff x="4530725" y="2880400"/>
            <a:chExt cx="418300" cy="781875"/>
          </a:xfrm>
        </p:grpSpPr>
        <p:sp>
          <p:nvSpPr>
            <p:cNvPr id="160" name="Google Shape;160;p15"/>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rot="-583498">
            <a:off x="-1367404" y="2053164"/>
            <a:ext cx="2548625" cy="3026314"/>
            <a:chOff x="2707700" y="1079425"/>
            <a:chExt cx="938750" cy="1114700"/>
          </a:xfrm>
        </p:grpSpPr>
        <p:sp>
          <p:nvSpPr>
            <p:cNvPr id="176" name="Google Shape;176;p15"/>
            <p:cNvSpPr/>
            <p:nvPr/>
          </p:nvSpPr>
          <p:spPr>
            <a:xfrm>
              <a:off x="2718800" y="1086625"/>
              <a:ext cx="927650" cy="1107500"/>
            </a:xfrm>
            <a:custGeom>
              <a:avLst/>
              <a:gdLst/>
              <a:ahLst/>
              <a:cxnLst/>
              <a:rect l="l" t="t" r="r" b="b"/>
              <a:pathLst>
                <a:path w="37106" h="44300" extrusionOk="0">
                  <a:moveTo>
                    <a:pt x="21116" y="0"/>
                  </a:moveTo>
                  <a:cubicBezTo>
                    <a:pt x="20417" y="0"/>
                    <a:pt x="19743" y="397"/>
                    <a:pt x="19371" y="1103"/>
                  </a:cubicBezTo>
                  <a:cubicBezTo>
                    <a:pt x="13796" y="11670"/>
                    <a:pt x="7516" y="21463"/>
                    <a:pt x="687" y="30417"/>
                  </a:cubicBezTo>
                  <a:cubicBezTo>
                    <a:pt x="1" y="31317"/>
                    <a:pt x="160" y="32600"/>
                    <a:pt x="1046" y="33303"/>
                  </a:cubicBezTo>
                  <a:cubicBezTo>
                    <a:pt x="5224" y="36613"/>
                    <a:pt x="9319" y="40106"/>
                    <a:pt x="13330" y="43777"/>
                  </a:cubicBezTo>
                  <a:cubicBezTo>
                    <a:pt x="13712" y="44127"/>
                    <a:pt x="14182" y="44299"/>
                    <a:pt x="14651" y="44299"/>
                  </a:cubicBezTo>
                  <a:cubicBezTo>
                    <a:pt x="15229" y="44299"/>
                    <a:pt x="15806" y="44037"/>
                    <a:pt x="16215" y="43522"/>
                  </a:cubicBezTo>
                  <a:cubicBezTo>
                    <a:pt x="23574" y="34263"/>
                    <a:pt x="30384" y="24142"/>
                    <a:pt x="36492" y="13218"/>
                  </a:cubicBezTo>
                  <a:cubicBezTo>
                    <a:pt x="37105" y="12120"/>
                    <a:pt x="36824" y="10629"/>
                    <a:pt x="35866" y="9910"/>
                  </a:cubicBezTo>
                  <a:cubicBezTo>
                    <a:pt x="31357" y="6522"/>
                    <a:pt x="26789" y="3324"/>
                    <a:pt x="22160" y="316"/>
                  </a:cubicBezTo>
                  <a:cubicBezTo>
                    <a:pt x="21830" y="102"/>
                    <a:pt x="21469" y="0"/>
                    <a:pt x="21116"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2718800" y="1086625"/>
              <a:ext cx="927650" cy="1107500"/>
            </a:xfrm>
            <a:custGeom>
              <a:avLst/>
              <a:gdLst/>
              <a:ahLst/>
              <a:cxnLst/>
              <a:rect l="l" t="t" r="r" b="b"/>
              <a:pathLst>
                <a:path w="37106" h="44300" extrusionOk="0">
                  <a:moveTo>
                    <a:pt x="21116" y="0"/>
                  </a:moveTo>
                  <a:cubicBezTo>
                    <a:pt x="20417" y="0"/>
                    <a:pt x="19743" y="397"/>
                    <a:pt x="19371" y="1103"/>
                  </a:cubicBezTo>
                  <a:cubicBezTo>
                    <a:pt x="13796" y="11670"/>
                    <a:pt x="7516" y="21463"/>
                    <a:pt x="687" y="30417"/>
                  </a:cubicBezTo>
                  <a:cubicBezTo>
                    <a:pt x="1" y="31317"/>
                    <a:pt x="160" y="32600"/>
                    <a:pt x="1046" y="33303"/>
                  </a:cubicBezTo>
                  <a:cubicBezTo>
                    <a:pt x="5224" y="36613"/>
                    <a:pt x="9319" y="40106"/>
                    <a:pt x="13330" y="43777"/>
                  </a:cubicBezTo>
                  <a:cubicBezTo>
                    <a:pt x="13712" y="44127"/>
                    <a:pt x="14182" y="44299"/>
                    <a:pt x="14651" y="44299"/>
                  </a:cubicBezTo>
                  <a:cubicBezTo>
                    <a:pt x="15229" y="44299"/>
                    <a:pt x="15806" y="44037"/>
                    <a:pt x="16215" y="43522"/>
                  </a:cubicBezTo>
                  <a:cubicBezTo>
                    <a:pt x="23574" y="34263"/>
                    <a:pt x="30384" y="24142"/>
                    <a:pt x="36492" y="13218"/>
                  </a:cubicBezTo>
                  <a:cubicBezTo>
                    <a:pt x="37105" y="12120"/>
                    <a:pt x="36824" y="10629"/>
                    <a:pt x="35866" y="9910"/>
                  </a:cubicBezTo>
                  <a:cubicBezTo>
                    <a:pt x="31357" y="6522"/>
                    <a:pt x="26789" y="3324"/>
                    <a:pt x="22160" y="316"/>
                  </a:cubicBezTo>
                  <a:cubicBezTo>
                    <a:pt x="21830" y="102"/>
                    <a:pt x="21469" y="0"/>
                    <a:pt x="21116"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2707700" y="1079425"/>
              <a:ext cx="927025" cy="1105575"/>
            </a:xfrm>
            <a:custGeom>
              <a:avLst/>
              <a:gdLst/>
              <a:ahLst/>
              <a:cxnLst/>
              <a:rect l="l" t="t" r="r" b="b"/>
              <a:pathLst>
                <a:path w="37081" h="44223" extrusionOk="0">
                  <a:moveTo>
                    <a:pt x="21077" y="0"/>
                  </a:moveTo>
                  <a:cubicBezTo>
                    <a:pt x="20377" y="0"/>
                    <a:pt x="19702" y="397"/>
                    <a:pt x="19330" y="1102"/>
                  </a:cubicBezTo>
                  <a:cubicBezTo>
                    <a:pt x="13769" y="11659"/>
                    <a:pt x="7502" y="21442"/>
                    <a:pt x="686" y="30386"/>
                  </a:cubicBezTo>
                  <a:cubicBezTo>
                    <a:pt x="0" y="31284"/>
                    <a:pt x="163" y="32565"/>
                    <a:pt x="1049" y="33266"/>
                  </a:cubicBezTo>
                  <a:cubicBezTo>
                    <a:pt x="5231" y="36565"/>
                    <a:pt x="9332" y="40044"/>
                    <a:pt x="13349" y="43704"/>
                  </a:cubicBezTo>
                  <a:cubicBezTo>
                    <a:pt x="13730" y="44051"/>
                    <a:pt x="14199" y="44222"/>
                    <a:pt x="14667" y="44222"/>
                  </a:cubicBezTo>
                  <a:cubicBezTo>
                    <a:pt x="15247" y="44222"/>
                    <a:pt x="15824" y="43960"/>
                    <a:pt x="16233" y="43445"/>
                  </a:cubicBezTo>
                  <a:cubicBezTo>
                    <a:pt x="23577" y="34195"/>
                    <a:pt x="30372" y="24085"/>
                    <a:pt x="36466" y="13170"/>
                  </a:cubicBezTo>
                  <a:cubicBezTo>
                    <a:pt x="37080" y="12074"/>
                    <a:pt x="36795" y="10586"/>
                    <a:pt x="35835" y="9870"/>
                  </a:cubicBezTo>
                  <a:cubicBezTo>
                    <a:pt x="31322" y="6495"/>
                    <a:pt x="26751" y="3310"/>
                    <a:pt x="22118" y="314"/>
                  </a:cubicBezTo>
                  <a:cubicBezTo>
                    <a:pt x="21788" y="101"/>
                    <a:pt x="21429" y="0"/>
                    <a:pt x="21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3036850" y="1998700"/>
              <a:ext cx="76175" cy="72500"/>
            </a:xfrm>
            <a:custGeom>
              <a:avLst/>
              <a:gdLst/>
              <a:ahLst/>
              <a:cxnLst/>
              <a:rect l="l" t="t" r="r" b="b"/>
              <a:pathLst>
                <a:path w="3047" h="2900" extrusionOk="0">
                  <a:moveTo>
                    <a:pt x="1537" y="0"/>
                  </a:moveTo>
                  <a:cubicBezTo>
                    <a:pt x="1140" y="0"/>
                    <a:pt x="744" y="186"/>
                    <a:pt x="473" y="541"/>
                  </a:cubicBezTo>
                  <a:cubicBezTo>
                    <a:pt x="0" y="1162"/>
                    <a:pt x="82" y="2065"/>
                    <a:pt x="658" y="2572"/>
                  </a:cubicBezTo>
                  <a:cubicBezTo>
                    <a:pt x="908" y="2792"/>
                    <a:pt x="1212" y="2900"/>
                    <a:pt x="1514" y="2900"/>
                  </a:cubicBezTo>
                  <a:cubicBezTo>
                    <a:pt x="1906" y="2900"/>
                    <a:pt x="2297" y="2718"/>
                    <a:pt x="2567" y="2365"/>
                  </a:cubicBezTo>
                  <a:cubicBezTo>
                    <a:pt x="3046" y="1742"/>
                    <a:pt x="2963" y="820"/>
                    <a:pt x="2381" y="318"/>
                  </a:cubicBezTo>
                  <a:cubicBezTo>
                    <a:pt x="2133" y="104"/>
                    <a:pt x="1834" y="0"/>
                    <a:pt x="1537"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3028150" y="1994750"/>
              <a:ext cx="76175" cy="72350"/>
            </a:xfrm>
            <a:custGeom>
              <a:avLst/>
              <a:gdLst/>
              <a:ahLst/>
              <a:cxnLst/>
              <a:rect l="l" t="t" r="r" b="b"/>
              <a:pathLst>
                <a:path w="3047" h="2894" extrusionOk="0">
                  <a:moveTo>
                    <a:pt x="1537" y="1"/>
                  </a:moveTo>
                  <a:cubicBezTo>
                    <a:pt x="1139" y="1"/>
                    <a:pt x="743" y="187"/>
                    <a:pt x="472" y="543"/>
                  </a:cubicBezTo>
                  <a:cubicBezTo>
                    <a:pt x="1" y="1162"/>
                    <a:pt x="82" y="2065"/>
                    <a:pt x="658" y="2568"/>
                  </a:cubicBezTo>
                  <a:cubicBezTo>
                    <a:pt x="908" y="2787"/>
                    <a:pt x="1211" y="2894"/>
                    <a:pt x="1513" y="2894"/>
                  </a:cubicBezTo>
                  <a:cubicBezTo>
                    <a:pt x="1907" y="2894"/>
                    <a:pt x="2298" y="2713"/>
                    <a:pt x="2568" y="2361"/>
                  </a:cubicBezTo>
                  <a:cubicBezTo>
                    <a:pt x="3047" y="1740"/>
                    <a:pt x="2963" y="820"/>
                    <a:pt x="2382" y="319"/>
                  </a:cubicBezTo>
                  <a:cubicBezTo>
                    <a:pt x="2132" y="104"/>
                    <a:pt x="1834" y="1"/>
                    <a:pt x="1537"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3110250" y="1899925"/>
              <a:ext cx="76400" cy="73350"/>
            </a:xfrm>
            <a:custGeom>
              <a:avLst/>
              <a:gdLst/>
              <a:ahLst/>
              <a:cxnLst/>
              <a:rect l="l" t="t" r="r" b="b"/>
              <a:pathLst>
                <a:path w="3056" h="2934" extrusionOk="0">
                  <a:moveTo>
                    <a:pt x="1540" y="0"/>
                  </a:moveTo>
                  <a:cubicBezTo>
                    <a:pt x="1135" y="0"/>
                    <a:pt x="732" y="196"/>
                    <a:pt x="462" y="568"/>
                  </a:cubicBezTo>
                  <a:cubicBezTo>
                    <a:pt x="0" y="1202"/>
                    <a:pt x="97" y="2116"/>
                    <a:pt x="680" y="2618"/>
                  </a:cubicBezTo>
                  <a:cubicBezTo>
                    <a:pt x="928" y="2830"/>
                    <a:pt x="1225" y="2933"/>
                    <a:pt x="1520" y="2933"/>
                  </a:cubicBezTo>
                  <a:cubicBezTo>
                    <a:pt x="1920" y="2933"/>
                    <a:pt x="2318" y="2743"/>
                    <a:pt x="2588" y="2375"/>
                  </a:cubicBezTo>
                  <a:cubicBezTo>
                    <a:pt x="3056" y="1735"/>
                    <a:pt x="2957" y="805"/>
                    <a:pt x="2366" y="308"/>
                  </a:cubicBezTo>
                  <a:cubicBezTo>
                    <a:pt x="2120" y="100"/>
                    <a:pt x="1830" y="0"/>
                    <a:pt x="1540"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3101450" y="1896100"/>
              <a:ext cx="76425" cy="73225"/>
            </a:xfrm>
            <a:custGeom>
              <a:avLst/>
              <a:gdLst/>
              <a:ahLst/>
              <a:cxnLst/>
              <a:rect l="l" t="t" r="r" b="b"/>
              <a:pathLst>
                <a:path w="3057" h="2929" extrusionOk="0">
                  <a:moveTo>
                    <a:pt x="1541" y="1"/>
                  </a:moveTo>
                  <a:cubicBezTo>
                    <a:pt x="1135" y="1"/>
                    <a:pt x="732" y="196"/>
                    <a:pt x="462" y="567"/>
                  </a:cubicBezTo>
                  <a:cubicBezTo>
                    <a:pt x="1" y="1202"/>
                    <a:pt x="97" y="2114"/>
                    <a:pt x="683" y="2613"/>
                  </a:cubicBezTo>
                  <a:cubicBezTo>
                    <a:pt x="930" y="2825"/>
                    <a:pt x="1226" y="2929"/>
                    <a:pt x="1521" y="2929"/>
                  </a:cubicBezTo>
                  <a:cubicBezTo>
                    <a:pt x="1921" y="2929"/>
                    <a:pt x="2319" y="2738"/>
                    <a:pt x="2589" y="2370"/>
                  </a:cubicBezTo>
                  <a:cubicBezTo>
                    <a:pt x="3056" y="1732"/>
                    <a:pt x="2957" y="803"/>
                    <a:pt x="2366" y="307"/>
                  </a:cubicBezTo>
                  <a:cubicBezTo>
                    <a:pt x="2121" y="100"/>
                    <a:pt x="1830" y="1"/>
                    <a:pt x="1541"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3181925" y="1798675"/>
              <a:ext cx="76650" cy="74200"/>
            </a:xfrm>
            <a:custGeom>
              <a:avLst/>
              <a:gdLst/>
              <a:ahLst/>
              <a:cxnLst/>
              <a:rect l="l" t="t" r="r" b="b"/>
              <a:pathLst>
                <a:path w="3066" h="2968" extrusionOk="0">
                  <a:moveTo>
                    <a:pt x="1542" y="1"/>
                  </a:moveTo>
                  <a:cubicBezTo>
                    <a:pt x="1129" y="1"/>
                    <a:pt x="720" y="206"/>
                    <a:pt x="453" y="593"/>
                  </a:cubicBezTo>
                  <a:cubicBezTo>
                    <a:pt x="0" y="1245"/>
                    <a:pt x="114" y="2167"/>
                    <a:pt x="707" y="2663"/>
                  </a:cubicBezTo>
                  <a:cubicBezTo>
                    <a:pt x="952" y="2868"/>
                    <a:pt x="1241" y="2968"/>
                    <a:pt x="1529" y="2968"/>
                  </a:cubicBezTo>
                  <a:cubicBezTo>
                    <a:pt x="1937" y="2968"/>
                    <a:pt x="2341" y="2767"/>
                    <a:pt x="2609" y="2383"/>
                  </a:cubicBezTo>
                  <a:cubicBezTo>
                    <a:pt x="3065" y="1728"/>
                    <a:pt x="2951" y="789"/>
                    <a:pt x="2353" y="297"/>
                  </a:cubicBezTo>
                  <a:cubicBezTo>
                    <a:pt x="2110" y="97"/>
                    <a:pt x="1825" y="1"/>
                    <a:pt x="1542"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3173100" y="1795000"/>
              <a:ext cx="76625" cy="74075"/>
            </a:xfrm>
            <a:custGeom>
              <a:avLst/>
              <a:gdLst/>
              <a:ahLst/>
              <a:cxnLst/>
              <a:rect l="l" t="t" r="r" b="b"/>
              <a:pathLst>
                <a:path w="3065" h="2963" extrusionOk="0">
                  <a:moveTo>
                    <a:pt x="1542" y="0"/>
                  </a:moveTo>
                  <a:cubicBezTo>
                    <a:pt x="1128" y="0"/>
                    <a:pt x="719" y="206"/>
                    <a:pt x="450" y="592"/>
                  </a:cubicBezTo>
                  <a:cubicBezTo>
                    <a:pt x="0" y="1244"/>
                    <a:pt x="114" y="2165"/>
                    <a:pt x="707" y="2659"/>
                  </a:cubicBezTo>
                  <a:cubicBezTo>
                    <a:pt x="952" y="2863"/>
                    <a:pt x="1240" y="2962"/>
                    <a:pt x="1527" y="2962"/>
                  </a:cubicBezTo>
                  <a:cubicBezTo>
                    <a:pt x="1936" y="2962"/>
                    <a:pt x="2340" y="2762"/>
                    <a:pt x="2609" y="2378"/>
                  </a:cubicBezTo>
                  <a:cubicBezTo>
                    <a:pt x="3065" y="1725"/>
                    <a:pt x="2951" y="788"/>
                    <a:pt x="2351" y="296"/>
                  </a:cubicBezTo>
                  <a:cubicBezTo>
                    <a:pt x="2108" y="96"/>
                    <a:pt x="1824" y="0"/>
                    <a:pt x="1542"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251900" y="1695050"/>
              <a:ext cx="76825" cy="75050"/>
            </a:xfrm>
            <a:custGeom>
              <a:avLst/>
              <a:gdLst/>
              <a:ahLst/>
              <a:cxnLst/>
              <a:rect l="l" t="t" r="r" b="b"/>
              <a:pathLst>
                <a:path w="3073" h="3002" extrusionOk="0">
                  <a:moveTo>
                    <a:pt x="1541" y="0"/>
                  </a:moveTo>
                  <a:cubicBezTo>
                    <a:pt x="1121" y="0"/>
                    <a:pt x="706" y="216"/>
                    <a:pt x="441" y="619"/>
                  </a:cubicBezTo>
                  <a:cubicBezTo>
                    <a:pt x="0" y="1286"/>
                    <a:pt x="130" y="2217"/>
                    <a:pt x="730" y="2709"/>
                  </a:cubicBezTo>
                  <a:cubicBezTo>
                    <a:pt x="972" y="2906"/>
                    <a:pt x="1254" y="3002"/>
                    <a:pt x="1534" y="3002"/>
                  </a:cubicBezTo>
                  <a:cubicBezTo>
                    <a:pt x="1950" y="3002"/>
                    <a:pt x="2361" y="2791"/>
                    <a:pt x="2626" y="2392"/>
                  </a:cubicBezTo>
                  <a:cubicBezTo>
                    <a:pt x="3073" y="1721"/>
                    <a:pt x="2940" y="775"/>
                    <a:pt x="2334" y="286"/>
                  </a:cubicBezTo>
                  <a:cubicBezTo>
                    <a:pt x="2094" y="93"/>
                    <a:pt x="1816" y="0"/>
                    <a:pt x="1541"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242975" y="1691475"/>
              <a:ext cx="76875" cy="74925"/>
            </a:xfrm>
            <a:custGeom>
              <a:avLst/>
              <a:gdLst/>
              <a:ahLst/>
              <a:cxnLst/>
              <a:rect l="l" t="t" r="r" b="b"/>
              <a:pathLst>
                <a:path w="3075" h="2997" extrusionOk="0">
                  <a:moveTo>
                    <a:pt x="1542" y="0"/>
                  </a:moveTo>
                  <a:cubicBezTo>
                    <a:pt x="1121" y="0"/>
                    <a:pt x="706" y="216"/>
                    <a:pt x="441" y="619"/>
                  </a:cubicBezTo>
                  <a:cubicBezTo>
                    <a:pt x="0" y="1286"/>
                    <a:pt x="131" y="2213"/>
                    <a:pt x="732" y="2704"/>
                  </a:cubicBezTo>
                  <a:cubicBezTo>
                    <a:pt x="974" y="2901"/>
                    <a:pt x="1256" y="2997"/>
                    <a:pt x="1537" y="2997"/>
                  </a:cubicBezTo>
                  <a:cubicBezTo>
                    <a:pt x="1952" y="2997"/>
                    <a:pt x="2363" y="2787"/>
                    <a:pt x="2628" y="2386"/>
                  </a:cubicBezTo>
                  <a:cubicBezTo>
                    <a:pt x="3075" y="1718"/>
                    <a:pt x="2942" y="771"/>
                    <a:pt x="2335" y="285"/>
                  </a:cubicBezTo>
                  <a:cubicBezTo>
                    <a:pt x="2095" y="92"/>
                    <a:pt x="1817" y="0"/>
                    <a:pt x="1542"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3320075" y="1589025"/>
              <a:ext cx="77025" cy="75900"/>
            </a:xfrm>
            <a:custGeom>
              <a:avLst/>
              <a:gdLst/>
              <a:ahLst/>
              <a:cxnLst/>
              <a:rect l="l" t="t" r="r" b="b"/>
              <a:pathLst>
                <a:path w="3081" h="3036" extrusionOk="0">
                  <a:moveTo>
                    <a:pt x="1539" y="1"/>
                  </a:moveTo>
                  <a:cubicBezTo>
                    <a:pt x="1111" y="1"/>
                    <a:pt x="690" y="226"/>
                    <a:pt x="428" y="645"/>
                  </a:cubicBezTo>
                  <a:cubicBezTo>
                    <a:pt x="0" y="1327"/>
                    <a:pt x="146" y="2266"/>
                    <a:pt x="755" y="2752"/>
                  </a:cubicBezTo>
                  <a:cubicBezTo>
                    <a:pt x="993" y="2943"/>
                    <a:pt x="1269" y="3035"/>
                    <a:pt x="1542" y="3035"/>
                  </a:cubicBezTo>
                  <a:cubicBezTo>
                    <a:pt x="1965" y="3035"/>
                    <a:pt x="2382" y="2815"/>
                    <a:pt x="2645" y="2399"/>
                  </a:cubicBezTo>
                  <a:cubicBezTo>
                    <a:pt x="3080" y="1713"/>
                    <a:pt x="2932" y="757"/>
                    <a:pt x="2316" y="275"/>
                  </a:cubicBezTo>
                  <a:cubicBezTo>
                    <a:pt x="2079" y="89"/>
                    <a:pt x="1808" y="1"/>
                    <a:pt x="1539"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3311100" y="1585575"/>
              <a:ext cx="77025" cy="75750"/>
            </a:xfrm>
            <a:custGeom>
              <a:avLst/>
              <a:gdLst/>
              <a:ahLst/>
              <a:cxnLst/>
              <a:rect l="l" t="t" r="r" b="b"/>
              <a:pathLst>
                <a:path w="3081" h="3030" extrusionOk="0">
                  <a:moveTo>
                    <a:pt x="1540" y="0"/>
                  </a:moveTo>
                  <a:cubicBezTo>
                    <a:pt x="1112" y="0"/>
                    <a:pt x="690" y="226"/>
                    <a:pt x="428" y="644"/>
                  </a:cubicBezTo>
                  <a:cubicBezTo>
                    <a:pt x="0" y="1327"/>
                    <a:pt x="146" y="2263"/>
                    <a:pt x="754" y="2748"/>
                  </a:cubicBezTo>
                  <a:cubicBezTo>
                    <a:pt x="994" y="2938"/>
                    <a:pt x="1270" y="3030"/>
                    <a:pt x="1543" y="3030"/>
                  </a:cubicBezTo>
                  <a:cubicBezTo>
                    <a:pt x="1966" y="3030"/>
                    <a:pt x="2383" y="2810"/>
                    <a:pt x="2647" y="2395"/>
                  </a:cubicBezTo>
                  <a:cubicBezTo>
                    <a:pt x="3080" y="1709"/>
                    <a:pt x="2932" y="757"/>
                    <a:pt x="2316" y="274"/>
                  </a:cubicBezTo>
                  <a:cubicBezTo>
                    <a:pt x="2079" y="89"/>
                    <a:pt x="1808" y="0"/>
                    <a:pt x="1540"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386375" y="1480625"/>
              <a:ext cx="77175" cy="76775"/>
            </a:xfrm>
            <a:custGeom>
              <a:avLst/>
              <a:gdLst/>
              <a:ahLst/>
              <a:cxnLst/>
              <a:rect l="l" t="t" r="r" b="b"/>
              <a:pathLst>
                <a:path w="3087" h="3071" extrusionOk="0">
                  <a:moveTo>
                    <a:pt x="1536" y="0"/>
                  </a:moveTo>
                  <a:cubicBezTo>
                    <a:pt x="1102" y="0"/>
                    <a:pt x="677" y="236"/>
                    <a:pt x="417" y="672"/>
                  </a:cubicBezTo>
                  <a:cubicBezTo>
                    <a:pt x="1" y="1369"/>
                    <a:pt x="162" y="2317"/>
                    <a:pt x="780" y="2798"/>
                  </a:cubicBezTo>
                  <a:cubicBezTo>
                    <a:pt x="1016" y="2982"/>
                    <a:pt x="1285" y="3070"/>
                    <a:pt x="1551" y="3070"/>
                  </a:cubicBezTo>
                  <a:cubicBezTo>
                    <a:pt x="1981" y="3070"/>
                    <a:pt x="2402" y="2839"/>
                    <a:pt x="2663" y="2406"/>
                  </a:cubicBezTo>
                  <a:cubicBezTo>
                    <a:pt x="3087" y="1705"/>
                    <a:pt x="2921" y="744"/>
                    <a:pt x="2298" y="265"/>
                  </a:cubicBezTo>
                  <a:cubicBezTo>
                    <a:pt x="2063" y="86"/>
                    <a:pt x="1798" y="0"/>
                    <a:pt x="1536"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377350" y="1477300"/>
              <a:ext cx="77175" cy="76650"/>
            </a:xfrm>
            <a:custGeom>
              <a:avLst/>
              <a:gdLst/>
              <a:ahLst/>
              <a:cxnLst/>
              <a:rect l="l" t="t" r="r" b="b"/>
              <a:pathLst>
                <a:path w="3087" h="3066" extrusionOk="0">
                  <a:moveTo>
                    <a:pt x="1535" y="0"/>
                  </a:moveTo>
                  <a:cubicBezTo>
                    <a:pt x="1100" y="0"/>
                    <a:pt x="675" y="236"/>
                    <a:pt x="415" y="672"/>
                  </a:cubicBezTo>
                  <a:cubicBezTo>
                    <a:pt x="1" y="1369"/>
                    <a:pt x="162" y="2313"/>
                    <a:pt x="780" y="2794"/>
                  </a:cubicBezTo>
                  <a:cubicBezTo>
                    <a:pt x="1016" y="2977"/>
                    <a:pt x="1285" y="3065"/>
                    <a:pt x="1551" y="3065"/>
                  </a:cubicBezTo>
                  <a:cubicBezTo>
                    <a:pt x="1982" y="3065"/>
                    <a:pt x="2404" y="2835"/>
                    <a:pt x="2665" y="2403"/>
                  </a:cubicBezTo>
                  <a:cubicBezTo>
                    <a:pt x="3087" y="1701"/>
                    <a:pt x="2921" y="740"/>
                    <a:pt x="2296" y="265"/>
                  </a:cubicBezTo>
                  <a:cubicBezTo>
                    <a:pt x="2062" y="86"/>
                    <a:pt x="1797" y="0"/>
                    <a:pt x="153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450750" y="1369925"/>
              <a:ext cx="77325" cy="77625"/>
            </a:xfrm>
            <a:custGeom>
              <a:avLst/>
              <a:gdLst/>
              <a:ahLst/>
              <a:cxnLst/>
              <a:rect l="l" t="t" r="r" b="b"/>
              <a:pathLst>
                <a:path w="3093" h="3105" extrusionOk="0">
                  <a:moveTo>
                    <a:pt x="1531" y="0"/>
                  </a:moveTo>
                  <a:cubicBezTo>
                    <a:pt x="1090" y="0"/>
                    <a:pt x="660" y="247"/>
                    <a:pt x="403" y="699"/>
                  </a:cubicBezTo>
                  <a:cubicBezTo>
                    <a:pt x="1" y="1411"/>
                    <a:pt x="181" y="2367"/>
                    <a:pt x="806" y="2842"/>
                  </a:cubicBezTo>
                  <a:cubicBezTo>
                    <a:pt x="1039" y="3019"/>
                    <a:pt x="1302" y="3104"/>
                    <a:pt x="1561" y="3104"/>
                  </a:cubicBezTo>
                  <a:cubicBezTo>
                    <a:pt x="1998" y="3104"/>
                    <a:pt x="2425" y="2863"/>
                    <a:pt x="2682" y="2415"/>
                  </a:cubicBezTo>
                  <a:cubicBezTo>
                    <a:pt x="3092" y="1698"/>
                    <a:pt x="2910" y="727"/>
                    <a:pt x="2277" y="256"/>
                  </a:cubicBezTo>
                  <a:cubicBezTo>
                    <a:pt x="2045" y="83"/>
                    <a:pt x="1786" y="0"/>
                    <a:pt x="1531"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441625" y="1366675"/>
              <a:ext cx="77375" cy="77500"/>
            </a:xfrm>
            <a:custGeom>
              <a:avLst/>
              <a:gdLst/>
              <a:ahLst/>
              <a:cxnLst/>
              <a:rect l="l" t="t" r="r" b="b"/>
              <a:pathLst>
                <a:path w="3095" h="3100" extrusionOk="0">
                  <a:moveTo>
                    <a:pt x="1533" y="1"/>
                  </a:moveTo>
                  <a:cubicBezTo>
                    <a:pt x="1092" y="1"/>
                    <a:pt x="661" y="248"/>
                    <a:pt x="405" y="700"/>
                  </a:cubicBezTo>
                  <a:cubicBezTo>
                    <a:pt x="1" y="1410"/>
                    <a:pt x="181" y="2362"/>
                    <a:pt x="808" y="2837"/>
                  </a:cubicBezTo>
                  <a:cubicBezTo>
                    <a:pt x="1041" y="3014"/>
                    <a:pt x="1304" y="3099"/>
                    <a:pt x="1563" y="3099"/>
                  </a:cubicBezTo>
                  <a:cubicBezTo>
                    <a:pt x="2000" y="3099"/>
                    <a:pt x="2427" y="2858"/>
                    <a:pt x="2684" y="2410"/>
                  </a:cubicBezTo>
                  <a:cubicBezTo>
                    <a:pt x="3094" y="1695"/>
                    <a:pt x="2910" y="726"/>
                    <a:pt x="2277" y="255"/>
                  </a:cubicBezTo>
                  <a:cubicBezTo>
                    <a:pt x="2046" y="83"/>
                    <a:pt x="1788" y="1"/>
                    <a:pt x="1533"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2929950" y="1908575"/>
              <a:ext cx="76375" cy="71125"/>
            </a:xfrm>
            <a:custGeom>
              <a:avLst/>
              <a:gdLst/>
              <a:ahLst/>
              <a:cxnLst/>
              <a:rect l="l" t="t" r="r" b="b"/>
              <a:pathLst>
                <a:path w="3055" h="2845" extrusionOk="0">
                  <a:moveTo>
                    <a:pt x="1537" y="1"/>
                  </a:moveTo>
                  <a:cubicBezTo>
                    <a:pt x="1133" y="1"/>
                    <a:pt x="733" y="189"/>
                    <a:pt x="465" y="547"/>
                  </a:cubicBezTo>
                  <a:cubicBezTo>
                    <a:pt x="1" y="1162"/>
                    <a:pt x="96" y="2048"/>
                    <a:pt x="679" y="2534"/>
                  </a:cubicBezTo>
                  <a:cubicBezTo>
                    <a:pt x="928" y="2743"/>
                    <a:pt x="1227" y="2845"/>
                    <a:pt x="1524" y="2845"/>
                  </a:cubicBezTo>
                  <a:cubicBezTo>
                    <a:pt x="1923" y="2845"/>
                    <a:pt x="2318" y="2661"/>
                    <a:pt x="2587" y="2306"/>
                  </a:cubicBezTo>
                  <a:cubicBezTo>
                    <a:pt x="3055" y="1689"/>
                    <a:pt x="2958" y="786"/>
                    <a:pt x="2369" y="302"/>
                  </a:cubicBezTo>
                  <a:cubicBezTo>
                    <a:pt x="2122" y="99"/>
                    <a:pt x="1829" y="1"/>
                    <a:pt x="1537"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921175" y="1904875"/>
              <a:ext cx="76400" cy="71000"/>
            </a:xfrm>
            <a:custGeom>
              <a:avLst/>
              <a:gdLst/>
              <a:ahLst/>
              <a:cxnLst/>
              <a:rect l="l" t="t" r="r" b="b"/>
              <a:pathLst>
                <a:path w="3056" h="2840" extrusionOk="0">
                  <a:moveTo>
                    <a:pt x="1536" y="0"/>
                  </a:moveTo>
                  <a:cubicBezTo>
                    <a:pt x="1132" y="0"/>
                    <a:pt x="732" y="188"/>
                    <a:pt x="464" y="545"/>
                  </a:cubicBezTo>
                  <a:cubicBezTo>
                    <a:pt x="0" y="1160"/>
                    <a:pt x="97" y="2044"/>
                    <a:pt x="681" y="2530"/>
                  </a:cubicBezTo>
                  <a:cubicBezTo>
                    <a:pt x="930" y="2738"/>
                    <a:pt x="1228" y="2839"/>
                    <a:pt x="1524" y="2839"/>
                  </a:cubicBezTo>
                  <a:cubicBezTo>
                    <a:pt x="1922" y="2839"/>
                    <a:pt x="2317" y="2656"/>
                    <a:pt x="2587" y="2302"/>
                  </a:cubicBezTo>
                  <a:cubicBezTo>
                    <a:pt x="3056" y="1685"/>
                    <a:pt x="2957" y="784"/>
                    <a:pt x="2368" y="301"/>
                  </a:cubicBezTo>
                  <a:cubicBezTo>
                    <a:pt x="2121" y="98"/>
                    <a:pt x="1828" y="0"/>
                    <a:pt x="1536"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3001775" y="1810725"/>
              <a:ext cx="76650" cy="71925"/>
            </a:xfrm>
            <a:custGeom>
              <a:avLst/>
              <a:gdLst/>
              <a:ahLst/>
              <a:cxnLst/>
              <a:rect l="l" t="t" r="r" b="b"/>
              <a:pathLst>
                <a:path w="3066" h="2877" extrusionOk="0">
                  <a:moveTo>
                    <a:pt x="1541" y="0"/>
                  </a:moveTo>
                  <a:cubicBezTo>
                    <a:pt x="1129" y="0"/>
                    <a:pt x="723" y="198"/>
                    <a:pt x="455" y="571"/>
                  </a:cubicBezTo>
                  <a:cubicBezTo>
                    <a:pt x="1" y="1200"/>
                    <a:pt x="113" y="2095"/>
                    <a:pt x="704" y="2578"/>
                  </a:cubicBezTo>
                  <a:cubicBezTo>
                    <a:pt x="950" y="2779"/>
                    <a:pt x="1241" y="2877"/>
                    <a:pt x="1530" y="2877"/>
                  </a:cubicBezTo>
                  <a:cubicBezTo>
                    <a:pt x="1937" y="2877"/>
                    <a:pt x="2339" y="2683"/>
                    <a:pt x="2608" y="2314"/>
                  </a:cubicBezTo>
                  <a:cubicBezTo>
                    <a:pt x="3066" y="1679"/>
                    <a:pt x="2952" y="769"/>
                    <a:pt x="2355" y="290"/>
                  </a:cubicBezTo>
                  <a:cubicBezTo>
                    <a:pt x="2111" y="94"/>
                    <a:pt x="1825" y="0"/>
                    <a:pt x="1541"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2993000" y="1807100"/>
              <a:ext cx="76600" cy="71850"/>
            </a:xfrm>
            <a:custGeom>
              <a:avLst/>
              <a:gdLst/>
              <a:ahLst/>
              <a:cxnLst/>
              <a:rect l="l" t="t" r="r" b="b"/>
              <a:pathLst>
                <a:path w="3064" h="2874" extrusionOk="0">
                  <a:moveTo>
                    <a:pt x="1538" y="0"/>
                  </a:moveTo>
                  <a:cubicBezTo>
                    <a:pt x="1126" y="0"/>
                    <a:pt x="719" y="198"/>
                    <a:pt x="451" y="572"/>
                  </a:cubicBezTo>
                  <a:cubicBezTo>
                    <a:pt x="0" y="1201"/>
                    <a:pt x="111" y="2094"/>
                    <a:pt x="702" y="2576"/>
                  </a:cubicBezTo>
                  <a:cubicBezTo>
                    <a:pt x="948" y="2776"/>
                    <a:pt x="1238" y="2873"/>
                    <a:pt x="1527" y="2873"/>
                  </a:cubicBezTo>
                  <a:cubicBezTo>
                    <a:pt x="1934" y="2873"/>
                    <a:pt x="2337" y="2680"/>
                    <a:pt x="2606" y="2310"/>
                  </a:cubicBezTo>
                  <a:cubicBezTo>
                    <a:pt x="3064" y="1678"/>
                    <a:pt x="2950" y="767"/>
                    <a:pt x="2351" y="289"/>
                  </a:cubicBezTo>
                  <a:cubicBezTo>
                    <a:pt x="2107" y="94"/>
                    <a:pt x="1821" y="0"/>
                    <a:pt x="1538"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3072000" y="1710375"/>
              <a:ext cx="76800" cy="72775"/>
            </a:xfrm>
            <a:custGeom>
              <a:avLst/>
              <a:gdLst/>
              <a:ahLst/>
              <a:cxnLst/>
              <a:rect l="l" t="t" r="r" b="b"/>
              <a:pathLst>
                <a:path w="3072" h="2911" extrusionOk="0">
                  <a:moveTo>
                    <a:pt x="1542" y="0"/>
                  </a:moveTo>
                  <a:cubicBezTo>
                    <a:pt x="1122" y="0"/>
                    <a:pt x="708" y="209"/>
                    <a:pt x="441" y="599"/>
                  </a:cubicBezTo>
                  <a:cubicBezTo>
                    <a:pt x="0" y="1243"/>
                    <a:pt x="128" y="2147"/>
                    <a:pt x="726" y="2624"/>
                  </a:cubicBezTo>
                  <a:cubicBezTo>
                    <a:pt x="969" y="2817"/>
                    <a:pt x="1253" y="2910"/>
                    <a:pt x="1534" y="2910"/>
                  </a:cubicBezTo>
                  <a:cubicBezTo>
                    <a:pt x="1948" y="2910"/>
                    <a:pt x="2358" y="2708"/>
                    <a:pt x="2625" y="2322"/>
                  </a:cubicBezTo>
                  <a:cubicBezTo>
                    <a:pt x="3071" y="1674"/>
                    <a:pt x="2942" y="754"/>
                    <a:pt x="2338" y="279"/>
                  </a:cubicBezTo>
                  <a:cubicBezTo>
                    <a:pt x="2097" y="91"/>
                    <a:pt x="1818" y="0"/>
                    <a:pt x="1542"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3063125" y="1706900"/>
              <a:ext cx="76775" cy="72675"/>
            </a:xfrm>
            <a:custGeom>
              <a:avLst/>
              <a:gdLst/>
              <a:ahLst/>
              <a:cxnLst/>
              <a:rect l="l" t="t" r="r" b="b"/>
              <a:pathLst>
                <a:path w="3071" h="2907" extrusionOk="0">
                  <a:moveTo>
                    <a:pt x="1541" y="0"/>
                  </a:moveTo>
                  <a:cubicBezTo>
                    <a:pt x="1121" y="0"/>
                    <a:pt x="707" y="208"/>
                    <a:pt x="441" y="597"/>
                  </a:cubicBezTo>
                  <a:cubicBezTo>
                    <a:pt x="0" y="1241"/>
                    <a:pt x="126" y="2144"/>
                    <a:pt x="726" y="2621"/>
                  </a:cubicBezTo>
                  <a:cubicBezTo>
                    <a:pt x="969" y="2814"/>
                    <a:pt x="1252" y="2907"/>
                    <a:pt x="1534" y="2907"/>
                  </a:cubicBezTo>
                  <a:cubicBezTo>
                    <a:pt x="1948" y="2907"/>
                    <a:pt x="2357" y="2704"/>
                    <a:pt x="2624" y="2319"/>
                  </a:cubicBezTo>
                  <a:cubicBezTo>
                    <a:pt x="3071" y="1669"/>
                    <a:pt x="2942" y="751"/>
                    <a:pt x="2335" y="278"/>
                  </a:cubicBezTo>
                  <a:cubicBezTo>
                    <a:pt x="2095" y="90"/>
                    <a:pt x="1817" y="0"/>
                    <a:pt x="1541"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3140450" y="1607650"/>
              <a:ext cx="76975" cy="73675"/>
            </a:xfrm>
            <a:custGeom>
              <a:avLst/>
              <a:gdLst/>
              <a:ahLst/>
              <a:cxnLst/>
              <a:rect l="l" t="t" r="r" b="b"/>
              <a:pathLst>
                <a:path w="3079" h="2947" extrusionOk="0">
                  <a:moveTo>
                    <a:pt x="1539" y="1"/>
                  </a:moveTo>
                  <a:cubicBezTo>
                    <a:pt x="1113" y="1"/>
                    <a:pt x="694" y="219"/>
                    <a:pt x="430" y="624"/>
                  </a:cubicBezTo>
                  <a:cubicBezTo>
                    <a:pt x="1" y="1285"/>
                    <a:pt x="143" y="2197"/>
                    <a:pt x="751" y="2671"/>
                  </a:cubicBezTo>
                  <a:cubicBezTo>
                    <a:pt x="991" y="2857"/>
                    <a:pt x="1267" y="2947"/>
                    <a:pt x="1541" y="2947"/>
                  </a:cubicBezTo>
                  <a:cubicBezTo>
                    <a:pt x="1962" y="2947"/>
                    <a:pt x="2377" y="2734"/>
                    <a:pt x="2642" y="2330"/>
                  </a:cubicBezTo>
                  <a:cubicBezTo>
                    <a:pt x="3079" y="1667"/>
                    <a:pt x="2933" y="740"/>
                    <a:pt x="2319" y="271"/>
                  </a:cubicBezTo>
                  <a:cubicBezTo>
                    <a:pt x="2081" y="88"/>
                    <a:pt x="1809" y="1"/>
                    <a:pt x="1539"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3131475" y="1604275"/>
              <a:ext cx="76975" cy="73550"/>
            </a:xfrm>
            <a:custGeom>
              <a:avLst/>
              <a:gdLst/>
              <a:ahLst/>
              <a:cxnLst/>
              <a:rect l="l" t="t" r="r" b="b"/>
              <a:pathLst>
                <a:path w="3079" h="2942" extrusionOk="0">
                  <a:moveTo>
                    <a:pt x="1542" y="1"/>
                  </a:moveTo>
                  <a:cubicBezTo>
                    <a:pt x="1115" y="1"/>
                    <a:pt x="695" y="220"/>
                    <a:pt x="430" y="624"/>
                  </a:cubicBezTo>
                  <a:cubicBezTo>
                    <a:pt x="0" y="1285"/>
                    <a:pt x="143" y="2194"/>
                    <a:pt x="751" y="2665"/>
                  </a:cubicBezTo>
                  <a:cubicBezTo>
                    <a:pt x="991" y="2851"/>
                    <a:pt x="1269" y="2941"/>
                    <a:pt x="1543" y="2941"/>
                  </a:cubicBezTo>
                  <a:cubicBezTo>
                    <a:pt x="1965" y="2941"/>
                    <a:pt x="2380" y="2729"/>
                    <a:pt x="2644" y="2327"/>
                  </a:cubicBezTo>
                  <a:cubicBezTo>
                    <a:pt x="3079" y="1662"/>
                    <a:pt x="2932" y="736"/>
                    <a:pt x="2319" y="269"/>
                  </a:cubicBezTo>
                  <a:cubicBezTo>
                    <a:pt x="2082" y="88"/>
                    <a:pt x="1810" y="1"/>
                    <a:pt x="1542"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3207050" y="1502575"/>
              <a:ext cx="77175" cy="74525"/>
            </a:xfrm>
            <a:custGeom>
              <a:avLst/>
              <a:gdLst/>
              <a:ahLst/>
              <a:cxnLst/>
              <a:rect l="l" t="t" r="r" b="b"/>
              <a:pathLst>
                <a:path w="3087" h="2981" extrusionOk="0">
                  <a:moveTo>
                    <a:pt x="1540" y="1"/>
                  </a:moveTo>
                  <a:cubicBezTo>
                    <a:pt x="1106" y="1"/>
                    <a:pt x="681" y="229"/>
                    <a:pt x="421" y="651"/>
                  </a:cubicBezTo>
                  <a:cubicBezTo>
                    <a:pt x="1" y="1327"/>
                    <a:pt x="160" y="2247"/>
                    <a:pt x="776" y="2714"/>
                  </a:cubicBezTo>
                  <a:cubicBezTo>
                    <a:pt x="1013" y="2894"/>
                    <a:pt x="1283" y="2980"/>
                    <a:pt x="1550" y="2980"/>
                  </a:cubicBezTo>
                  <a:cubicBezTo>
                    <a:pt x="1979" y="2980"/>
                    <a:pt x="2401" y="2757"/>
                    <a:pt x="2663" y="2338"/>
                  </a:cubicBezTo>
                  <a:cubicBezTo>
                    <a:pt x="3087" y="1660"/>
                    <a:pt x="2925" y="723"/>
                    <a:pt x="2302" y="259"/>
                  </a:cubicBezTo>
                  <a:cubicBezTo>
                    <a:pt x="2068" y="84"/>
                    <a:pt x="1802" y="1"/>
                    <a:pt x="1540"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198075" y="1499325"/>
              <a:ext cx="77125" cy="74400"/>
            </a:xfrm>
            <a:custGeom>
              <a:avLst/>
              <a:gdLst/>
              <a:ahLst/>
              <a:cxnLst/>
              <a:rect l="l" t="t" r="r" b="b"/>
              <a:pathLst>
                <a:path w="3085" h="2976" extrusionOk="0">
                  <a:moveTo>
                    <a:pt x="1539" y="0"/>
                  </a:moveTo>
                  <a:cubicBezTo>
                    <a:pt x="1105" y="0"/>
                    <a:pt x="679" y="229"/>
                    <a:pt x="419" y="649"/>
                  </a:cubicBezTo>
                  <a:cubicBezTo>
                    <a:pt x="1" y="1326"/>
                    <a:pt x="158" y="2244"/>
                    <a:pt x="776" y="2711"/>
                  </a:cubicBezTo>
                  <a:cubicBezTo>
                    <a:pt x="1013" y="2890"/>
                    <a:pt x="1283" y="2976"/>
                    <a:pt x="1550" y="2976"/>
                  </a:cubicBezTo>
                  <a:cubicBezTo>
                    <a:pt x="1980" y="2976"/>
                    <a:pt x="2401" y="2753"/>
                    <a:pt x="2663" y="2335"/>
                  </a:cubicBezTo>
                  <a:cubicBezTo>
                    <a:pt x="3084" y="1655"/>
                    <a:pt x="2923" y="722"/>
                    <a:pt x="2302" y="258"/>
                  </a:cubicBezTo>
                  <a:cubicBezTo>
                    <a:pt x="2067" y="84"/>
                    <a:pt x="1801" y="0"/>
                    <a:pt x="1539"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3271850" y="1395175"/>
              <a:ext cx="77275" cy="75375"/>
            </a:xfrm>
            <a:custGeom>
              <a:avLst/>
              <a:gdLst/>
              <a:ahLst/>
              <a:cxnLst/>
              <a:rect l="l" t="t" r="r" b="b"/>
              <a:pathLst>
                <a:path w="3091" h="3015" extrusionOk="0">
                  <a:moveTo>
                    <a:pt x="1536" y="0"/>
                  </a:moveTo>
                  <a:cubicBezTo>
                    <a:pt x="1095" y="0"/>
                    <a:pt x="664" y="239"/>
                    <a:pt x="407" y="677"/>
                  </a:cubicBezTo>
                  <a:cubicBezTo>
                    <a:pt x="0" y="1369"/>
                    <a:pt x="175" y="2296"/>
                    <a:pt x="800" y="2758"/>
                  </a:cubicBezTo>
                  <a:cubicBezTo>
                    <a:pt x="1034" y="2931"/>
                    <a:pt x="1298" y="3014"/>
                    <a:pt x="1559" y="3014"/>
                  </a:cubicBezTo>
                  <a:cubicBezTo>
                    <a:pt x="1995" y="3014"/>
                    <a:pt x="2422" y="2781"/>
                    <a:pt x="2680" y="2345"/>
                  </a:cubicBezTo>
                  <a:cubicBezTo>
                    <a:pt x="3090" y="1650"/>
                    <a:pt x="2912" y="709"/>
                    <a:pt x="2283" y="249"/>
                  </a:cubicBezTo>
                  <a:cubicBezTo>
                    <a:pt x="2051" y="81"/>
                    <a:pt x="1791" y="0"/>
                    <a:pt x="1536"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3262775" y="1392025"/>
              <a:ext cx="77325" cy="75275"/>
            </a:xfrm>
            <a:custGeom>
              <a:avLst/>
              <a:gdLst/>
              <a:ahLst/>
              <a:cxnLst/>
              <a:rect l="l" t="t" r="r" b="b"/>
              <a:pathLst>
                <a:path w="3093" h="3011" extrusionOk="0">
                  <a:moveTo>
                    <a:pt x="1534" y="1"/>
                  </a:moveTo>
                  <a:cubicBezTo>
                    <a:pt x="1093" y="1"/>
                    <a:pt x="663" y="240"/>
                    <a:pt x="407" y="678"/>
                  </a:cubicBezTo>
                  <a:cubicBezTo>
                    <a:pt x="1" y="1367"/>
                    <a:pt x="175" y="2295"/>
                    <a:pt x="801" y="2756"/>
                  </a:cubicBezTo>
                  <a:cubicBezTo>
                    <a:pt x="1034" y="2928"/>
                    <a:pt x="1297" y="3010"/>
                    <a:pt x="1557" y="3010"/>
                  </a:cubicBezTo>
                  <a:cubicBezTo>
                    <a:pt x="1994" y="3010"/>
                    <a:pt x="2421" y="2777"/>
                    <a:pt x="2680" y="2342"/>
                  </a:cubicBezTo>
                  <a:cubicBezTo>
                    <a:pt x="3092" y="1648"/>
                    <a:pt x="2912" y="708"/>
                    <a:pt x="2281" y="250"/>
                  </a:cubicBezTo>
                  <a:cubicBezTo>
                    <a:pt x="2049" y="81"/>
                    <a:pt x="1790" y="1"/>
                    <a:pt x="153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3334700" y="1285425"/>
              <a:ext cx="77400" cy="76200"/>
            </a:xfrm>
            <a:custGeom>
              <a:avLst/>
              <a:gdLst/>
              <a:ahLst/>
              <a:cxnLst/>
              <a:rect l="l" t="t" r="r" b="b"/>
              <a:pathLst>
                <a:path w="3096" h="3048" extrusionOk="0">
                  <a:moveTo>
                    <a:pt x="1532" y="0"/>
                  </a:moveTo>
                  <a:cubicBezTo>
                    <a:pt x="1083" y="0"/>
                    <a:pt x="648" y="250"/>
                    <a:pt x="394" y="704"/>
                  </a:cubicBezTo>
                  <a:cubicBezTo>
                    <a:pt x="0" y="1409"/>
                    <a:pt x="192" y="2344"/>
                    <a:pt x="825" y="2802"/>
                  </a:cubicBezTo>
                  <a:cubicBezTo>
                    <a:pt x="1055" y="2968"/>
                    <a:pt x="1313" y="3048"/>
                    <a:pt x="1567" y="3048"/>
                  </a:cubicBezTo>
                  <a:cubicBezTo>
                    <a:pt x="2011" y="3048"/>
                    <a:pt x="2443" y="2804"/>
                    <a:pt x="2697" y="2353"/>
                  </a:cubicBezTo>
                  <a:cubicBezTo>
                    <a:pt x="3096" y="1643"/>
                    <a:pt x="2900" y="693"/>
                    <a:pt x="2262" y="239"/>
                  </a:cubicBezTo>
                  <a:cubicBezTo>
                    <a:pt x="2034" y="77"/>
                    <a:pt x="1781" y="0"/>
                    <a:pt x="1532"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3325575" y="1282400"/>
              <a:ext cx="77400" cy="76100"/>
            </a:xfrm>
            <a:custGeom>
              <a:avLst/>
              <a:gdLst/>
              <a:ahLst/>
              <a:cxnLst/>
              <a:rect l="l" t="t" r="r" b="b"/>
              <a:pathLst>
                <a:path w="3096" h="3044" extrusionOk="0">
                  <a:moveTo>
                    <a:pt x="1531" y="0"/>
                  </a:moveTo>
                  <a:cubicBezTo>
                    <a:pt x="1083" y="0"/>
                    <a:pt x="647" y="250"/>
                    <a:pt x="394" y="704"/>
                  </a:cubicBezTo>
                  <a:cubicBezTo>
                    <a:pt x="1" y="1408"/>
                    <a:pt x="192" y="2341"/>
                    <a:pt x="825" y="2798"/>
                  </a:cubicBezTo>
                  <a:cubicBezTo>
                    <a:pt x="1056" y="2963"/>
                    <a:pt x="1313" y="3043"/>
                    <a:pt x="1567" y="3043"/>
                  </a:cubicBezTo>
                  <a:cubicBezTo>
                    <a:pt x="2011" y="3043"/>
                    <a:pt x="2443" y="2800"/>
                    <a:pt x="2697" y="2349"/>
                  </a:cubicBezTo>
                  <a:cubicBezTo>
                    <a:pt x="3096" y="1640"/>
                    <a:pt x="2900" y="690"/>
                    <a:pt x="2260" y="238"/>
                  </a:cubicBezTo>
                  <a:cubicBezTo>
                    <a:pt x="2032" y="77"/>
                    <a:pt x="1780" y="0"/>
                    <a:pt x="1531"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2821650" y="1821725"/>
              <a:ext cx="76600" cy="69750"/>
            </a:xfrm>
            <a:custGeom>
              <a:avLst/>
              <a:gdLst/>
              <a:ahLst/>
              <a:cxnLst/>
              <a:rect l="l" t="t" r="r" b="b"/>
              <a:pathLst>
                <a:path w="3064" h="2790" extrusionOk="0">
                  <a:moveTo>
                    <a:pt x="1538" y="1"/>
                  </a:moveTo>
                  <a:cubicBezTo>
                    <a:pt x="1128" y="1"/>
                    <a:pt x="722" y="191"/>
                    <a:pt x="455" y="551"/>
                  </a:cubicBezTo>
                  <a:cubicBezTo>
                    <a:pt x="1" y="1161"/>
                    <a:pt x="111" y="2027"/>
                    <a:pt x="702" y="2497"/>
                  </a:cubicBezTo>
                  <a:cubicBezTo>
                    <a:pt x="948" y="2694"/>
                    <a:pt x="1242" y="2789"/>
                    <a:pt x="1533" y="2789"/>
                  </a:cubicBezTo>
                  <a:cubicBezTo>
                    <a:pt x="1941" y="2789"/>
                    <a:pt x="2343" y="2603"/>
                    <a:pt x="2604" y="2248"/>
                  </a:cubicBezTo>
                  <a:cubicBezTo>
                    <a:pt x="3064" y="1634"/>
                    <a:pt x="2952" y="752"/>
                    <a:pt x="2355" y="285"/>
                  </a:cubicBezTo>
                  <a:cubicBezTo>
                    <a:pt x="2111" y="93"/>
                    <a:pt x="1823" y="1"/>
                    <a:pt x="1538"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2812875" y="1818225"/>
              <a:ext cx="76550" cy="69600"/>
            </a:xfrm>
            <a:custGeom>
              <a:avLst/>
              <a:gdLst/>
              <a:ahLst/>
              <a:cxnLst/>
              <a:rect l="l" t="t" r="r" b="b"/>
              <a:pathLst>
                <a:path w="3062" h="2784" extrusionOk="0">
                  <a:moveTo>
                    <a:pt x="1537" y="0"/>
                  </a:moveTo>
                  <a:cubicBezTo>
                    <a:pt x="1127" y="0"/>
                    <a:pt x="721" y="191"/>
                    <a:pt x="452" y="550"/>
                  </a:cubicBezTo>
                  <a:cubicBezTo>
                    <a:pt x="0" y="1158"/>
                    <a:pt x="110" y="2023"/>
                    <a:pt x="701" y="2492"/>
                  </a:cubicBezTo>
                  <a:cubicBezTo>
                    <a:pt x="946" y="2688"/>
                    <a:pt x="1239" y="2783"/>
                    <a:pt x="1530" y="2783"/>
                  </a:cubicBezTo>
                  <a:cubicBezTo>
                    <a:pt x="1938" y="2783"/>
                    <a:pt x="2341" y="2597"/>
                    <a:pt x="2603" y="2242"/>
                  </a:cubicBezTo>
                  <a:cubicBezTo>
                    <a:pt x="3061" y="1632"/>
                    <a:pt x="2949" y="750"/>
                    <a:pt x="2352" y="283"/>
                  </a:cubicBezTo>
                  <a:cubicBezTo>
                    <a:pt x="2108" y="92"/>
                    <a:pt x="1822" y="0"/>
                    <a:pt x="1537"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2892050" y="1724750"/>
              <a:ext cx="76800" cy="70575"/>
            </a:xfrm>
            <a:custGeom>
              <a:avLst/>
              <a:gdLst/>
              <a:ahLst/>
              <a:cxnLst/>
              <a:rect l="l" t="t" r="r" b="b"/>
              <a:pathLst>
                <a:path w="3072" h="2823" extrusionOk="0">
                  <a:moveTo>
                    <a:pt x="1542" y="0"/>
                  </a:moveTo>
                  <a:cubicBezTo>
                    <a:pt x="1124" y="0"/>
                    <a:pt x="711" y="201"/>
                    <a:pt x="443" y="577"/>
                  </a:cubicBezTo>
                  <a:cubicBezTo>
                    <a:pt x="1" y="1202"/>
                    <a:pt x="126" y="2076"/>
                    <a:pt x="725" y="2541"/>
                  </a:cubicBezTo>
                  <a:cubicBezTo>
                    <a:pt x="968" y="2730"/>
                    <a:pt x="1253" y="2822"/>
                    <a:pt x="1535" y="2822"/>
                  </a:cubicBezTo>
                  <a:cubicBezTo>
                    <a:pt x="1948" y="2822"/>
                    <a:pt x="2357" y="2627"/>
                    <a:pt x="2623" y="2254"/>
                  </a:cubicBezTo>
                  <a:cubicBezTo>
                    <a:pt x="3071" y="1627"/>
                    <a:pt x="2944" y="736"/>
                    <a:pt x="2340" y="273"/>
                  </a:cubicBezTo>
                  <a:cubicBezTo>
                    <a:pt x="2099" y="88"/>
                    <a:pt x="1819" y="0"/>
                    <a:pt x="1542"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2883175" y="1721350"/>
              <a:ext cx="76775" cy="70450"/>
            </a:xfrm>
            <a:custGeom>
              <a:avLst/>
              <a:gdLst/>
              <a:ahLst/>
              <a:cxnLst/>
              <a:rect l="l" t="t" r="r" b="b"/>
              <a:pathLst>
                <a:path w="3071" h="2818" extrusionOk="0">
                  <a:moveTo>
                    <a:pt x="1541" y="1"/>
                  </a:moveTo>
                  <a:cubicBezTo>
                    <a:pt x="1122" y="1"/>
                    <a:pt x="709" y="201"/>
                    <a:pt x="443" y="576"/>
                  </a:cubicBezTo>
                  <a:cubicBezTo>
                    <a:pt x="0" y="1199"/>
                    <a:pt x="126" y="2073"/>
                    <a:pt x="726" y="2537"/>
                  </a:cubicBezTo>
                  <a:cubicBezTo>
                    <a:pt x="969" y="2726"/>
                    <a:pt x="1254" y="2817"/>
                    <a:pt x="1537" y="2817"/>
                  </a:cubicBezTo>
                  <a:cubicBezTo>
                    <a:pt x="1950" y="2817"/>
                    <a:pt x="2358" y="2622"/>
                    <a:pt x="2624" y="2250"/>
                  </a:cubicBezTo>
                  <a:cubicBezTo>
                    <a:pt x="3071" y="1623"/>
                    <a:pt x="2944" y="733"/>
                    <a:pt x="2339" y="272"/>
                  </a:cubicBezTo>
                  <a:cubicBezTo>
                    <a:pt x="2098" y="88"/>
                    <a:pt x="1818" y="1"/>
                    <a:pt x="1541"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2960750" y="1625350"/>
              <a:ext cx="76975" cy="71400"/>
            </a:xfrm>
            <a:custGeom>
              <a:avLst/>
              <a:gdLst/>
              <a:ahLst/>
              <a:cxnLst/>
              <a:rect l="l" t="t" r="r" b="b"/>
              <a:pathLst>
                <a:path w="3079" h="2856" extrusionOk="0">
                  <a:moveTo>
                    <a:pt x="1542" y="0"/>
                  </a:moveTo>
                  <a:cubicBezTo>
                    <a:pt x="1116" y="0"/>
                    <a:pt x="697" y="210"/>
                    <a:pt x="433" y="602"/>
                  </a:cubicBezTo>
                  <a:cubicBezTo>
                    <a:pt x="0" y="1242"/>
                    <a:pt x="141" y="2126"/>
                    <a:pt x="747" y="2586"/>
                  </a:cubicBezTo>
                  <a:cubicBezTo>
                    <a:pt x="988" y="2768"/>
                    <a:pt x="1266" y="2856"/>
                    <a:pt x="1541" y="2856"/>
                  </a:cubicBezTo>
                  <a:cubicBezTo>
                    <a:pt x="1962" y="2856"/>
                    <a:pt x="2376" y="2651"/>
                    <a:pt x="2641" y="2263"/>
                  </a:cubicBezTo>
                  <a:cubicBezTo>
                    <a:pt x="3079" y="1619"/>
                    <a:pt x="2936" y="720"/>
                    <a:pt x="2324" y="262"/>
                  </a:cubicBezTo>
                  <a:cubicBezTo>
                    <a:pt x="2086" y="85"/>
                    <a:pt x="1812" y="0"/>
                    <a:pt x="1542"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2951825" y="1622050"/>
              <a:ext cx="76975" cy="71325"/>
            </a:xfrm>
            <a:custGeom>
              <a:avLst/>
              <a:gdLst/>
              <a:ahLst/>
              <a:cxnLst/>
              <a:rect l="l" t="t" r="r" b="b"/>
              <a:pathLst>
                <a:path w="3079" h="2853" extrusionOk="0">
                  <a:moveTo>
                    <a:pt x="1540" y="1"/>
                  </a:moveTo>
                  <a:cubicBezTo>
                    <a:pt x="1115" y="1"/>
                    <a:pt x="696" y="211"/>
                    <a:pt x="431" y="603"/>
                  </a:cubicBezTo>
                  <a:cubicBezTo>
                    <a:pt x="0" y="1241"/>
                    <a:pt x="141" y="2123"/>
                    <a:pt x="747" y="2583"/>
                  </a:cubicBezTo>
                  <a:cubicBezTo>
                    <a:pt x="987" y="2765"/>
                    <a:pt x="1265" y="2853"/>
                    <a:pt x="1540" y="2853"/>
                  </a:cubicBezTo>
                  <a:cubicBezTo>
                    <a:pt x="1961" y="2853"/>
                    <a:pt x="2375" y="2647"/>
                    <a:pt x="2639" y="2258"/>
                  </a:cubicBezTo>
                  <a:cubicBezTo>
                    <a:pt x="3078" y="1616"/>
                    <a:pt x="2934" y="717"/>
                    <a:pt x="2322" y="263"/>
                  </a:cubicBezTo>
                  <a:cubicBezTo>
                    <a:pt x="2084" y="86"/>
                    <a:pt x="1811" y="1"/>
                    <a:pt x="1540"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3027725" y="1523600"/>
              <a:ext cx="77125" cy="72275"/>
            </a:xfrm>
            <a:custGeom>
              <a:avLst/>
              <a:gdLst/>
              <a:ahLst/>
              <a:cxnLst/>
              <a:rect l="l" t="t" r="r" b="b"/>
              <a:pathLst>
                <a:path w="3085" h="2891" extrusionOk="0">
                  <a:moveTo>
                    <a:pt x="1541" y="1"/>
                  </a:moveTo>
                  <a:cubicBezTo>
                    <a:pt x="1108" y="1"/>
                    <a:pt x="684" y="221"/>
                    <a:pt x="420" y="629"/>
                  </a:cubicBezTo>
                  <a:cubicBezTo>
                    <a:pt x="0" y="1284"/>
                    <a:pt x="156" y="2175"/>
                    <a:pt x="770" y="2631"/>
                  </a:cubicBezTo>
                  <a:cubicBezTo>
                    <a:pt x="1007" y="2806"/>
                    <a:pt x="1278" y="2890"/>
                    <a:pt x="1546" y="2890"/>
                  </a:cubicBezTo>
                  <a:cubicBezTo>
                    <a:pt x="1974" y="2890"/>
                    <a:pt x="2395" y="2675"/>
                    <a:pt x="2657" y="2270"/>
                  </a:cubicBezTo>
                  <a:cubicBezTo>
                    <a:pt x="3084" y="1611"/>
                    <a:pt x="2925" y="705"/>
                    <a:pt x="2305" y="252"/>
                  </a:cubicBezTo>
                  <a:cubicBezTo>
                    <a:pt x="2070" y="82"/>
                    <a:pt x="1804" y="1"/>
                    <a:pt x="1541"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3018700" y="1520400"/>
              <a:ext cx="77125" cy="72175"/>
            </a:xfrm>
            <a:custGeom>
              <a:avLst/>
              <a:gdLst/>
              <a:ahLst/>
              <a:cxnLst/>
              <a:rect l="l" t="t" r="r" b="b"/>
              <a:pathLst>
                <a:path w="3085" h="2887" extrusionOk="0">
                  <a:moveTo>
                    <a:pt x="1543" y="0"/>
                  </a:moveTo>
                  <a:cubicBezTo>
                    <a:pt x="1110" y="0"/>
                    <a:pt x="684" y="222"/>
                    <a:pt x="422" y="629"/>
                  </a:cubicBezTo>
                  <a:cubicBezTo>
                    <a:pt x="0" y="1283"/>
                    <a:pt x="158" y="2174"/>
                    <a:pt x="772" y="2628"/>
                  </a:cubicBezTo>
                  <a:cubicBezTo>
                    <a:pt x="1009" y="2802"/>
                    <a:pt x="1280" y="2886"/>
                    <a:pt x="1548" y="2886"/>
                  </a:cubicBezTo>
                  <a:cubicBezTo>
                    <a:pt x="1976" y="2886"/>
                    <a:pt x="2397" y="2672"/>
                    <a:pt x="2659" y="2267"/>
                  </a:cubicBezTo>
                  <a:cubicBezTo>
                    <a:pt x="3084" y="1608"/>
                    <a:pt x="2927" y="701"/>
                    <a:pt x="2305" y="251"/>
                  </a:cubicBezTo>
                  <a:cubicBezTo>
                    <a:pt x="2071" y="81"/>
                    <a:pt x="1806" y="0"/>
                    <a:pt x="1543"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3092900" y="1419475"/>
              <a:ext cx="77225" cy="73100"/>
            </a:xfrm>
            <a:custGeom>
              <a:avLst/>
              <a:gdLst/>
              <a:ahLst/>
              <a:cxnLst/>
              <a:rect l="l" t="t" r="r" b="b"/>
              <a:pathLst>
                <a:path w="3089" h="2924" extrusionOk="0">
                  <a:moveTo>
                    <a:pt x="1539" y="0"/>
                  </a:moveTo>
                  <a:cubicBezTo>
                    <a:pt x="1098" y="0"/>
                    <a:pt x="667" y="232"/>
                    <a:pt x="409" y="655"/>
                  </a:cubicBezTo>
                  <a:cubicBezTo>
                    <a:pt x="1" y="1326"/>
                    <a:pt x="170" y="2225"/>
                    <a:pt x="793" y="2675"/>
                  </a:cubicBezTo>
                  <a:cubicBezTo>
                    <a:pt x="1026" y="2843"/>
                    <a:pt x="1291" y="2924"/>
                    <a:pt x="1552" y="2924"/>
                  </a:cubicBezTo>
                  <a:cubicBezTo>
                    <a:pt x="1988" y="2924"/>
                    <a:pt x="2415" y="2698"/>
                    <a:pt x="2674" y="2278"/>
                  </a:cubicBezTo>
                  <a:cubicBezTo>
                    <a:pt x="3088" y="1603"/>
                    <a:pt x="2913" y="689"/>
                    <a:pt x="2285" y="243"/>
                  </a:cubicBezTo>
                  <a:cubicBezTo>
                    <a:pt x="2054" y="79"/>
                    <a:pt x="1795" y="0"/>
                    <a:pt x="1539"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3083825" y="1416375"/>
              <a:ext cx="77275" cy="73050"/>
            </a:xfrm>
            <a:custGeom>
              <a:avLst/>
              <a:gdLst/>
              <a:ahLst/>
              <a:cxnLst/>
              <a:rect l="l" t="t" r="r" b="b"/>
              <a:pathLst>
                <a:path w="3091" h="2922" extrusionOk="0">
                  <a:moveTo>
                    <a:pt x="1539" y="1"/>
                  </a:moveTo>
                  <a:cubicBezTo>
                    <a:pt x="1099" y="1"/>
                    <a:pt x="668" y="232"/>
                    <a:pt x="409" y="655"/>
                  </a:cubicBezTo>
                  <a:cubicBezTo>
                    <a:pt x="1" y="1326"/>
                    <a:pt x="172" y="2223"/>
                    <a:pt x="795" y="2672"/>
                  </a:cubicBezTo>
                  <a:cubicBezTo>
                    <a:pt x="1028" y="2840"/>
                    <a:pt x="1293" y="2921"/>
                    <a:pt x="1554" y="2921"/>
                  </a:cubicBezTo>
                  <a:cubicBezTo>
                    <a:pt x="1990" y="2921"/>
                    <a:pt x="2417" y="2695"/>
                    <a:pt x="2676" y="2274"/>
                  </a:cubicBezTo>
                  <a:cubicBezTo>
                    <a:pt x="3090" y="1602"/>
                    <a:pt x="2914" y="688"/>
                    <a:pt x="2285" y="243"/>
                  </a:cubicBezTo>
                  <a:cubicBezTo>
                    <a:pt x="2054" y="79"/>
                    <a:pt x="1795" y="1"/>
                    <a:pt x="1539"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3156175" y="1313025"/>
              <a:ext cx="77375" cy="74025"/>
            </a:xfrm>
            <a:custGeom>
              <a:avLst/>
              <a:gdLst/>
              <a:ahLst/>
              <a:cxnLst/>
              <a:rect l="l" t="t" r="r" b="b"/>
              <a:pathLst>
                <a:path w="3095" h="2961" extrusionOk="0">
                  <a:moveTo>
                    <a:pt x="1536" y="0"/>
                  </a:moveTo>
                  <a:cubicBezTo>
                    <a:pt x="1088" y="0"/>
                    <a:pt x="653" y="242"/>
                    <a:pt x="398" y="681"/>
                  </a:cubicBezTo>
                  <a:cubicBezTo>
                    <a:pt x="1" y="1367"/>
                    <a:pt x="189" y="2274"/>
                    <a:pt x="820" y="2720"/>
                  </a:cubicBezTo>
                  <a:cubicBezTo>
                    <a:pt x="1050" y="2882"/>
                    <a:pt x="1307" y="2960"/>
                    <a:pt x="1561" y="2960"/>
                  </a:cubicBezTo>
                  <a:cubicBezTo>
                    <a:pt x="2004" y="2960"/>
                    <a:pt x="2435" y="2724"/>
                    <a:pt x="2691" y="2287"/>
                  </a:cubicBezTo>
                  <a:cubicBezTo>
                    <a:pt x="3094" y="1597"/>
                    <a:pt x="2902" y="674"/>
                    <a:pt x="2266" y="233"/>
                  </a:cubicBezTo>
                  <a:cubicBezTo>
                    <a:pt x="2038" y="75"/>
                    <a:pt x="1785" y="0"/>
                    <a:pt x="1536"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3147050" y="1310050"/>
              <a:ext cx="77375" cy="73875"/>
            </a:xfrm>
            <a:custGeom>
              <a:avLst/>
              <a:gdLst/>
              <a:ahLst/>
              <a:cxnLst/>
              <a:rect l="l" t="t" r="r" b="b"/>
              <a:pathLst>
                <a:path w="3095" h="2955" extrusionOk="0">
                  <a:moveTo>
                    <a:pt x="1537" y="1"/>
                  </a:moveTo>
                  <a:cubicBezTo>
                    <a:pt x="1088" y="1"/>
                    <a:pt x="652" y="243"/>
                    <a:pt x="398" y="683"/>
                  </a:cubicBezTo>
                  <a:cubicBezTo>
                    <a:pt x="1" y="1367"/>
                    <a:pt x="189" y="2271"/>
                    <a:pt x="822" y="2716"/>
                  </a:cubicBezTo>
                  <a:cubicBezTo>
                    <a:pt x="1051" y="2877"/>
                    <a:pt x="1308" y="2955"/>
                    <a:pt x="1562" y="2955"/>
                  </a:cubicBezTo>
                  <a:cubicBezTo>
                    <a:pt x="2006" y="2955"/>
                    <a:pt x="2438" y="2718"/>
                    <a:pt x="2693" y="2281"/>
                  </a:cubicBezTo>
                  <a:cubicBezTo>
                    <a:pt x="3094" y="1593"/>
                    <a:pt x="2902" y="671"/>
                    <a:pt x="2266" y="232"/>
                  </a:cubicBezTo>
                  <a:cubicBezTo>
                    <a:pt x="2038" y="75"/>
                    <a:pt x="1786" y="1"/>
                    <a:pt x="1537"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3217550" y="1204275"/>
              <a:ext cx="77450" cy="74825"/>
            </a:xfrm>
            <a:custGeom>
              <a:avLst/>
              <a:gdLst/>
              <a:ahLst/>
              <a:cxnLst/>
              <a:rect l="l" t="t" r="r" b="b"/>
              <a:pathLst>
                <a:path w="3098" h="2993" extrusionOk="0">
                  <a:moveTo>
                    <a:pt x="1531" y="1"/>
                  </a:moveTo>
                  <a:cubicBezTo>
                    <a:pt x="1076" y="1"/>
                    <a:pt x="635" y="254"/>
                    <a:pt x="384" y="708"/>
                  </a:cubicBezTo>
                  <a:cubicBezTo>
                    <a:pt x="1" y="1408"/>
                    <a:pt x="204" y="2324"/>
                    <a:pt x="844" y="2763"/>
                  </a:cubicBezTo>
                  <a:cubicBezTo>
                    <a:pt x="1070" y="2918"/>
                    <a:pt x="1321" y="2992"/>
                    <a:pt x="1569" y="2992"/>
                  </a:cubicBezTo>
                  <a:cubicBezTo>
                    <a:pt x="2019" y="2992"/>
                    <a:pt x="2457" y="2745"/>
                    <a:pt x="2708" y="2291"/>
                  </a:cubicBezTo>
                  <a:cubicBezTo>
                    <a:pt x="3098" y="1590"/>
                    <a:pt x="2889" y="659"/>
                    <a:pt x="2245" y="224"/>
                  </a:cubicBezTo>
                  <a:cubicBezTo>
                    <a:pt x="2021" y="73"/>
                    <a:pt x="1774" y="1"/>
                    <a:pt x="1531"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3208375" y="1201425"/>
              <a:ext cx="77475" cy="74750"/>
            </a:xfrm>
            <a:custGeom>
              <a:avLst/>
              <a:gdLst/>
              <a:ahLst/>
              <a:cxnLst/>
              <a:rect l="l" t="t" r="r" b="b"/>
              <a:pathLst>
                <a:path w="3099" h="2990" extrusionOk="0">
                  <a:moveTo>
                    <a:pt x="1532" y="1"/>
                  </a:moveTo>
                  <a:cubicBezTo>
                    <a:pt x="1077" y="1"/>
                    <a:pt x="635" y="254"/>
                    <a:pt x="385" y="710"/>
                  </a:cubicBezTo>
                  <a:cubicBezTo>
                    <a:pt x="1" y="1408"/>
                    <a:pt x="204" y="2324"/>
                    <a:pt x="845" y="2761"/>
                  </a:cubicBezTo>
                  <a:cubicBezTo>
                    <a:pt x="1071" y="2915"/>
                    <a:pt x="1322" y="2990"/>
                    <a:pt x="1569" y="2990"/>
                  </a:cubicBezTo>
                  <a:cubicBezTo>
                    <a:pt x="2019" y="2990"/>
                    <a:pt x="2457" y="2743"/>
                    <a:pt x="2709" y="2289"/>
                  </a:cubicBezTo>
                  <a:cubicBezTo>
                    <a:pt x="3098" y="1586"/>
                    <a:pt x="2889" y="657"/>
                    <a:pt x="2245" y="224"/>
                  </a:cubicBezTo>
                  <a:cubicBezTo>
                    <a:pt x="2021" y="73"/>
                    <a:pt x="1775" y="1"/>
                    <a:pt x="1532"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3041550" y="2011600"/>
              <a:ext cx="35650" cy="33825"/>
            </a:xfrm>
            <a:custGeom>
              <a:avLst/>
              <a:gdLst/>
              <a:ahLst/>
              <a:cxnLst/>
              <a:rect l="l" t="t" r="r" b="b"/>
              <a:pathLst>
                <a:path w="1426" h="1353" extrusionOk="0">
                  <a:moveTo>
                    <a:pt x="719" y="1"/>
                  </a:moveTo>
                  <a:cubicBezTo>
                    <a:pt x="534" y="1"/>
                    <a:pt x="350" y="87"/>
                    <a:pt x="223" y="253"/>
                  </a:cubicBezTo>
                  <a:cubicBezTo>
                    <a:pt x="0" y="542"/>
                    <a:pt x="40" y="967"/>
                    <a:pt x="310" y="1203"/>
                  </a:cubicBezTo>
                  <a:cubicBezTo>
                    <a:pt x="427" y="1304"/>
                    <a:pt x="567" y="1353"/>
                    <a:pt x="708" y="1353"/>
                  </a:cubicBezTo>
                  <a:cubicBezTo>
                    <a:pt x="893" y="1353"/>
                    <a:pt x="1077" y="1267"/>
                    <a:pt x="1203" y="1102"/>
                  </a:cubicBezTo>
                  <a:cubicBezTo>
                    <a:pt x="1426" y="811"/>
                    <a:pt x="1388" y="386"/>
                    <a:pt x="1116" y="150"/>
                  </a:cubicBezTo>
                  <a:cubicBezTo>
                    <a:pt x="999" y="50"/>
                    <a:pt x="859" y="1"/>
                    <a:pt x="719"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3114475" y="1914700"/>
              <a:ext cx="35750" cy="34250"/>
            </a:xfrm>
            <a:custGeom>
              <a:avLst/>
              <a:gdLst/>
              <a:ahLst/>
              <a:cxnLst/>
              <a:rect l="l" t="t" r="r" b="b"/>
              <a:pathLst>
                <a:path w="1430" h="1370" extrusionOk="0">
                  <a:moveTo>
                    <a:pt x="719" y="1"/>
                  </a:moveTo>
                  <a:cubicBezTo>
                    <a:pt x="530" y="1"/>
                    <a:pt x="343" y="92"/>
                    <a:pt x="217" y="264"/>
                  </a:cubicBezTo>
                  <a:cubicBezTo>
                    <a:pt x="0" y="562"/>
                    <a:pt x="46" y="992"/>
                    <a:pt x="319" y="1223"/>
                  </a:cubicBezTo>
                  <a:cubicBezTo>
                    <a:pt x="435" y="1322"/>
                    <a:pt x="573" y="1370"/>
                    <a:pt x="710" y="1370"/>
                  </a:cubicBezTo>
                  <a:cubicBezTo>
                    <a:pt x="898" y="1370"/>
                    <a:pt x="1084" y="1280"/>
                    <a:pt x="1211" y="1107"/>
                  </a:cubicBezTo>
                  <a:cubicBezTo>
                    <a:pt x="1429" y="811"/>
                    <a:pt x="1384" y="378"/>
                    <a:pt x="1108" y="146"/>
                  </a:cubicBezTo>
                  <a:cubicBezTo>
                    <a:pt x="993" y="48"/>
                    <a:pt x="855" y="1"/>
                    <a:pt x="719"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3185725" y="1815425"/>
              <a:ext cx="35850" cy="34625"/>
            </a:xfrm>
            <a:custGeom>
              <a:avLst/>
              <a:gdLst/>
              <a:ahLst/>
              <a:cxnLst/>
              <a:rect l="l" t="t" r="r" b="b"/>
              <a:pathLst>
                <a:path w="1434" h="1385" extrusionOk="0">
                  <a:moveTo>
                    <a:pt x="720" y="1"/>
                  </a:moveTo>
                  <a:cubicBezTo>
                    <a:pt x="528" y="1"/>
                    <a:pt x="337" y="96"/>
                    <a:pt x="211" y="277"/>
                  </a:cubicBezTo>
                  <a:cubicBezTo>
                    <a:pt x="0" y="581"/>
                    <a:pt x="54" y="1012"/>
                    <a:pt x="331" y="1244"/>
                  </a:cubicBezTo>
                  <a:cubicBezTo>
                    <a:pt x="445" y="1339"/>
                    <a:pt x="580" y="1385"/>
                    <a:pt x="714" y="1385"/>
                  </a:cubicBezTo>
                  <a:cubicBezTo>
                    <a:pt x="906" y="1385"/>
                    <a:pt x="1095" y="1291"/>
                    <a:pt x="1220" y="1111"/>
                  </a:cubicBezTo>
                  <a:cubicBezTo>
                    <a:pt x="1433" y="805"/>
                    <a:pt x="1380" y="370"/>
                    <a:pt x="1101" y="140"/>
                  </a:cubicBezTo>
                  <a:cubicBezTo>
                    <a:pt x="987" y="46"/>
                    <a:pt x="853" y="1"/>
                    <a:pt x="720"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3255275" y="1713775"/>
              <a:ext cx="35975" cy="35000"/>
            </a:xfrm>
            <a:custGeom>
              <a:avLst/>
              <a:gdLst/>
              <a:ahLst/>
              <a:cxnLst/>
              <a:rect l="l" t="t" r="r" b="b"/>
              <a:pathLst>
                <a:path w="1439" h="1400" extrusionOk="0">
                  <a:moveTo>
                    <a:pt x="721" y="1"/>
                  </a:moveTo>
                  <a:cubicBezTo>
                    <a:pt x="525" y="1"/>
                    <a:pt x="332" y="100"/>
                    <a:pt x="207" y="288"/>
                  </a:cubicBezTo>
                  <a:cubicBezTo>
                    <a:pt x="0" y="599"/>
                    <a:pt x="61" y="1036"/>
                    <a:pt x="344" y="1264"/>
                  </a:cubicBezTo>
                  <a:cubicBezTo>
                    <a:pt x="457" y="1356"/>
                    <a:pt x="588" y="1400"/>
                    <a:pt x="718" y="1400"/>
                  </a:cubicBezTo>
                  <a:cubicBezTo>
                    <a:pt x="913" y="1400"/>
                    <a:pt x="1106" y="1301"/>
                    <a:pt x="1230" y="1114"/>
                  </a:cubicBezTo>
                  <a:cubicBezTo>
                    <a:pt x="1439" y="803"/>
                    <a:pt x="1376" y="362"/>
                    <a:pt x="1093" y="134"/>
                  </a:cubicBezTo>
                  <a:cubicBezTo>
                    <a:pt x="980" y="44"/>
                    <a:pt x="850" y="1"/>
                    <a:pt x="721"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3323150" y="1609800"/>
              <a:ext cx="36000" cy="35400"/>
            </a:xfrm>
            <a:custGeom>
              <a:avLst/>
              <a:gdLst/>
              <a:ahLst/>
              <a:cxnLst/>
              <a:rect l="l" t="t" r="r" b="b"/>
              <a:pathLst>
                <a:path w="1440" h="1416" extrusionOk="0">
                  <a:moveTo>
                    <a:pt x="719" y="0"/>
                  </a:moveTo>
                  <a:cubicBezTo>
                    <a:pt x="520" y="0"/>
                    <a:pt x="324" y="105"/>
                    <a:pt x="200" y="301"/>
                  </a:cubicBezTo>
                  <a:cubicBezTo>
                    <a:pt x="1" y="618"/>
                    <a:pt x="67" y="1057"/>
                    <a:pt x="352" y="1283"/>
                  </a:cubicBezTo>
                  <a:cubicBezTo>
                    <a:pt x="465" y="1372"/>
                    <a:pt x="594" y="1415"/>
                    <a:pt x="721" y="1415"/>
                  </a:cubicBezTo>
                  <a:cubicBezTo>
                    <a:pt x="919" y="1415"/>
                    <a:pt x="1114" y="1312"/>
                    <a:pt x="1238" y="1118"/>
                  </a:cubicBezTo>
                  <a:cubicBezTo>
                    <a:pt x="1439" y="798"/>
                    <a:pt x="1371" y="354"/>
                    <a:pt x="1084" y="130"/>
                  </a:cubicBezTo>
                  <a:cubicBezTo>
                    <a:pt x="973" y="42"/>
                    <a:pt x="845" y="0"/>
                    <a:pt x="719"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3389150" y="1503475"/>
              <a:ext cx="36075" cy="35850"/>
            </a:xfrm>
            <a:custGeom>
              <a:avLst/>
              <a:gdLst/>
              <a:ahLst/>
              <a:cxnLst/>
              <a:rect l="l" t="t" r="r" b="b"/>
              <a:pathLst>
                <a:path w="1443" h="1434" extrusionOk="0">
                  <a:moveTo>
                    <a:pt x="719" y="0"/>
                  </a:moveTo>
                  <a:cubicBezTo>
                    <a:pt x="516" y="0"/>
                    <a:pt x="318" y="110"/>
                    <a:pt x="196" y="312"/>
                  </a:cubicBezTo>
                  <a:cubicBezTo>
                    <a:pt x="0" y="639"/>
                    <a:pt x="76" y="1084"/>
                    <a:pt x="365" y="1306"/>
                  </a:cubicBezTo>
                  <a:cubicBezTo>
                    <a:pt x="475" y="1392"/>
                    <a:pt x="601" y="1433"/>
                    <a:pt x="725" y="1433"/>
                  </a:cubicBezTo>
                  <a:cubicBezTo>
                    <a:pt x="927" y="1433"/>
                    <a:pt x="1124" y="1325"/>
                    <a:pt x="1247" y="1122"/>
                  </a:cubicBezTo>
                  <a:cubicBezTo>
                    <a:pt x="1442" y="795"/>
                    <a:pt x="1366" y="349"/>
                    <a:pt x="1076" y="124"/>
                  </a:cubicBezTo>
                  <a:cubicBezTo>
                    <a:pt x="966" y="41"/>
                    <a:pt x="842" y="0"/>
                    <a:pt x="719"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3453275" y="1394875"/>
              <a:ext cx="36175" cy="36200"/>
            </a:xfrm>
            <a:custGeom>
              <a:avLst/>
              <a:gdLst/>
              <a:ahLst/>
              <a:cxnLst/>
              <a:rect l="l" t="t" r="r" b="b"/>
              <a:pathLst>
                <a:path w="1447" h="1448" extrusionOk="0">
                  <a:moveTo>
                    <a:pt x="716" y="1"/>
                  </a:moveTo>
                  <a:cubicBezTo>
                    <a:pt x="510" y="1"/>
                    <a:pt x="310" y="114"/>
                    <a:pt x="190" y="324"/>
                  </a:cubicBezTo>
                  <a:cubicBezTo>
                    <a:pt x="0" y="659"/>
                    <a:pt x="82" y="1105"/>
                    <a:pt x="376" y="1325"/>
                  </a:cubicBezTo>
                  <a:cubicBezTo>
                    <a:pt x="486" y="1408"/>
                    <a:pt x="609" y="1448"/>
                    <a:pt x="731" y="1448"/>
                  </a:cubicBezTo>
                  <a:cubicBezTo>
                    <a:pt x="936" y="1448"/>
                    <a:pt x="1136" y="1335"/>
                    <a:pt x="1256" y="1126"/>
                  </a:cubicBezTo>
                  <a:cubicBezTo>
                    <a:pt x="1446" y="792"/>
                    <a:pt x="1361" y="341"/>
                    <a:pt x="1066" y="121"/>
                  </a:cubicBezTo>
                  <a:cubicBezTo>
                    <a:pt x="958" y="39"/>
                    <a:pt x="836" y="1"/>
                    <a:pt x="716"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2935950" y="1920125"/>
              <a:ext cx="35750" cy="33200"/>
            </a:xfrm>
            <a:custGeom>
              <a:avLst/>
              <a:gdLst/>
              <a:ahLst/>
              <a:cxnLst/>
              <a:rect l="l" t="t" r="r" b="b"/>
              <a:pathLst>
                <a:path w="1430" h="1328" extrusionOk="0">
                  <a:moveTo>
                    <a:pt x="718" y="1"/>
                  </a:moveTo>
                  <a:cubicBezTo>
                    <a:pt x="529" y="1"/>
                    <a:pt x="343" y="88"/>
                    <a:pt x="217" y="256"/>
                  </a:cubicBezTo>
                  <a:cubicBezTo>
                    <a:pt x="0" y="543"/>
                    <a:pt x="46" y="959"/>
                    <a:pt x="320" y="1185"/>
                  </a:cubicBezTo>
                  <a:cubicBezTo>
                    <a:pt x="434" y="1281"/>
                    <a:pt x="574" y="1328"/>
                    <a:pt x="712" y="1328"/>
                  </a:cubicBezTo>
                  <a:cubicBezTo>
                    <a:pt x="901" y="1328"/>
                    <a:pt x="1089" y="1241"/>
                    <a:pt x="1211" y="1077"/>
                  </a:cubicBezTo>
                  <a:cubicBezTo>
                    <a:pt x="1429" y="788"/>
                    <a:pt x="1382" y="368"/>
                    <a:pt x="1108" y="142"/>
                  </a:cubicBezTo>
                  <a:cubicBezTo>
                    <a:pt x="992" y="47"/>
                    <a:pt x="855" y="1"/>
                    <a:pt x="718"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3007300" y="1824050"/>
              <a:ext cx="35850" cy="33625"/>
            </a:xfrm>
            <a:custGeom>
              <a:avLst/>
              <a:gdLst/>
              <a:ahLst/>
              <a:cxnLst/>
              <a:rect l="l" t="t" r="r" b="b"/>
              <a:pathLst>
                <a:path w="1434" h="1345" extrusionOk="0">
                  <a:moveTo>
                    <a:pt x="720" y="1"/>
                  </a:moveTo>
                  <a:cubicBezTo>
                    <a:pt x="528" y="1"/>
                    <a:pt x="338" y="93"/>
                    <a:pt x="213" y="268"/>
                  </a:cubicBezTo>
                  <a:cubicBezTo>
                    <a:pt x="0" y="563"/>
                    <a:pt x="54" y="981"/>
                    <a:pt x="331" y="1207"/>
                  </a:cubicBezTo>
                  <a:cubicBezTo>
                    <a:pt x="446" y="1299"/>
                    <a:pt x="581" y="1344"/>
                    <a:pt x="715" y="1344"/>
                  </a:cubicBezTo>
                  <a:cubicBezTo>
                    <a:pt x="905" y="1344"/>
                    <a:pt x="1094" y="1253"/>
                    <a:pt x="1220" y="1079"/>
                  </a:cubicBezTo>
                  <a:cubicBezTo>
                    <a:pt x="1433" y="785"/>
                    <a:pt x="1380" y="361"/>
                    <a:pt x="1101" y="137"/>
                  </a:cubicBezTo>
                  <a:cubicBezTo>
                    <a:pt x="987" y="45"/>
                    <a:pt x="853" y="1"/>
                    <a:pt x="720"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077025" y="1725650"/>
              <a:ext cx="35950" cy="33925"/>
            </a:xfrm>
            <a:custGeom>
              <a:avLst/>
              <a:gdLst/>
              <a:ahLst/>
              <a:cxnLst/>
              <a:rect l="l" t="t" r="r" b="b"/>
              <a:pathLst>
                <a:path w="1438" h="1357" extrusionOk="0">
                  <a:moveTo>
                    <a:pt x="722" y="0"/>
                  </a:moveTo>
                  <a:cubicBezTo>
                    <a:pt x="526" y="0"/>
                    <a:pt x="333" y="97"/>
                    <a:pt x="208" y="278"/>
                  </a:cubicBezTo>
                  <a:cubicBezTo>
                    <a:pt x="1" y="579"/>
                    <a:pt x="60" y="1000"/>
                    <a:pt x="341" y="1223"/>
                  </a:cubicBezTo>
                  <a:cubicBezTo>
                    <a:pt x="455" y="1313"/>
                    <a:pt x="587" y="1356"/>
                    <a:pt x="719" y="1356"/>
                  </a:cubicBezTo>
                  <a:cubicBezTo>
                    <a:pt x="913" y="1356"/>
                    <a:pt x="1105" y="1261"/>
                    <a:pt x="1230" y="1080"/>
                  </a:cubicBezTo>
                  <a:cubicBezTo>
                    <a:pt x="1437" y="780"/>
                    <a:pt x="1377" y="352"/>
                    <a:pt x="1095" y="130"/>
                  </a:cubicBezTo>
                  <a:cubicBezTo>
                    <a:pt x="983" y="42"/>
                    <a:pt x="852" y="0"/>
                    <a:pt x="722"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3145050" y="1624850"/>
              <a:ext cx="36050" cy="34375"/>
            </a:xfrm>
            <a:custGeom>
              <a:avLst/>
              <a:gdLst/>
              <a:ahLst/>
              <a:cxnLst/>
              <a:rect l="l" t="t" r="r" b="b"/>
              <a:pathLst>
                <a:path w="1442" h="1375" extrusionOk="0">
                  <a:moveTo>
                    <a:pt x="722" y="1"/>
                  </a:moveTo>
                  <a:cubicBezTo>
                    <a:pt x="523" y="1"/>
                    <a:pt x="327" y="101"/>
                    <a:pt x="204" y="290"/>
                  </a:cubicBezTo>
                  <a:cubicBezTo>
                    <a:pt x="1" y="599"/>
                    <a:pt x="69" y="1027"/>
                    <a:pt x="354" y="1247"/>
                  </a:cubicBezTo>
                  <a:cubicBezTo>
                    <a:pt x="466" y="1333"/>
                    <a:pt x="595" y="1374"/>
                    <a:pt x="722" y="1374"/>
                  </a:cubicBezTo>
                  <a:cubicBezTo>
                    <a:pt x="920" y="1374"/>
                    <a:pt x="1115" y="1274"/>
                    <a:pt x="1238" y="1086"/>
                  </a:cubicBezTo>
                  <a:cubicBezTo>
                    <a:pt x="1441" y="776"/>
                    <a:pt x="1375" y="347"/>
                    <a:pt x="1088" y="126"/>
                  </a:cubicBezTo>
                  <a:cubicBezTo>
                    <a:pt x="976" y="41"/>
                    <a:pt x="848" y="1"/>
                    <a:pt x="722"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3211375" y="1521725"/>
              <a:ext cx="36075" cy="34800"/>
            </a:xfrm>
            <a:custGeom>
              <a:avLst/>
              <a:gdLst/>
              <a:ahLst/>
              <a:cxnLst/>
              <a:rect l="l" t="t" r="r" b="b"/>
              <a:pathLst>
                <a:path w="1443" h="1392" extrusionOk="0">
                  <a:moveTo>
                    <a:pt x="720" y="1"/>
                  </a:moveTo>
                  <a:cubicBezTo>
                    <a:pt x="518" y="1"/>
                    <a:pt x="319" y="107"/>
                    <a:pt x="196" y="305"/>
                  </a:cubicBezTo>
                  <a:cubicBezTo>
                    <a:pt x="1" y="620"/>
                    <a:pt x="75" y="1049"/>
                    <a:pt x="363" y="1268"/>
                  </a:cubicBezTo>
                  <a:cubicBezTo>
                    <a:pt x="474" y="1351"/>
                    <a:pt x="599" y="1391"/>
                    <a:pt x="724" y="1391"/>
                  </a:cubicBezTo>
                  <a:cubicBezTo>
                    <a:pt x="925" y="1391"/>
                    <a:pt x="1123" y="1286"/>
                    <a:pt x="1245" y="1091"/>
                  </a:cubicBezTo>
                  <a:cubicBezTo>
                    <a:pt x="1443" y="774"/>
                    <a:pt x="1369" y="341"/>
                    <a:pt x="1078" y="122"/>
                  </a:cubicBezTo>
                  <a:cubicBezTo>
                    <a:pt x="968" y="40"/>
                    <a:pt x="843" y="1"/>
                    <a:pt x="720"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3275850" y="1416325"/>
              <a:ext cx="36175" cy="35175"/>
            </a:xfrm>
            <a:custGeom>
              <a:avLst/>
              <a:gdLst/>
              <a:ahLst/>
              <a:cxnLst/>
              <a:rect l="l" t="t" r="r" b="b"/>
              <a:pathLst>
                <a:path w="1447" h="1407" extrusionOk="0">
                  <a:moveTo>
                    <a:pt x="719" y="1"/>
                  </a:moveTo>
                  <a:cubicBezTo>
                    <a:pt x="513" y="1"/>
                    <a:pt x="312" y="112"/>
                    <a:pt x="192" y="315"/>
                  </a:cubicBezTo>
                  <a:cubicBezTo>
                    <a:pt x="0" y="638"/>
                    <a:pt x="82" y="1074"/>
                    <a:pt x="376" y="1288"/>
                  </a:cubicBezTo>
                  <a:cubicBezTo>
                    <a:pt x="485" y="1368"/>
                    <a:pt x="608" y="1407"/>
                    <a:pt x="729" y="1407"/>
                  </a:cubicBezTo>
                  <a:cubicBezTo>
                    <a:pt x="934" y="1407"/>
                    <a:pt x="1134" y="1297"/>
                    <a:pt x="1254" y="1095"/>
                  </a:cubicBezTo>
                  <a:cubicBezTo>
                    <a:pt x="1446" y="770"/>
                    <a:pt x="1363" y="333"/>
                    <a:pt x="1070" y="118"/>
                  </a:cubicBezTo>
                  <a:cubicBezTo>
                    <a:pt x="961" y="39"/>
                    <a:pt x="839" y="1"/>
                    <a:pt x="719"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3338450" y="1308650"/>
              <a:ext cx="36225" cy="35625"/>
            </a:xfrm>
            <a:custGeom>
              <a:avLst/>
              <a:gdLst/>
              <a:ahLst/>
              <a:cxnLst/>
              <a:rect l="l" t="t" r="r" b="b"/>
              <a:pathLst>
                <a:path w="1449" h="1425" extrusionOk="0">
                  <a:moveTo>
                    <a:pt x="717" y="0"/>
                  </a:moveTo>
                  <a:cubicBezTo>
                    <a:pt x="508" y="0"/>
                    <a:pt x="305" y="116"/>
                    <a:pt x="187" y="328"/>
                  </a:cubicBezTo>
                  <a:cubicBezTo>
                    <a:pt x="1" y="657"/>
                    <a:pt x="92" y="1098"/>
                    <a:pt x="388" y="1310"/>
                  </a:cubicBezTo>
                  <a:cubicBezTo>
                    <a:pt x="495" y="1387"/>
                    <a:pt x="615" y="1424"/>
                    <a:pt x="732" y="1424"/>
                  </a:cubicBezTo>
                  <a:cubicBezTo>
                    <a:pt x="940" y="1424"/>
                    <a:pt x="1143" y="1309"/>
                    <a:pt x="1262" y="1098"/>
                  </a:cubicBezTo>
                  <a:cubicBezTo>
                    <a:pt x="1448" y="767"/>
                    <a:pt x="1357" y="328"/>
                    <a:pt x="1061" y="113"/>
                  </a:cubicBezTo>
                  <a:cubicBezTo>
                    <a:pt x="954" y="37"/>
                    <a:pt x="834" y="0"/>
                    <a:pt x="717"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2827300" y="1830550"/>
              <a:ext cx="35850" cy="32525"/>
            </a:xfrm>
            <a:custGeom>
              <a:avLst/>
              <a:gdLst/>
              <a:ahLst/>
              <a:cxnLst/>
              <a:rect l="l" t="t" r="r" b="b"/>
              <a:pathLst>
                <a:path w="1434" h="1301" extrusionOk="0">
                  <a:moveTo>
                    <a:pt x="717" y="0"/>
                  </a:moveTo>
                  <a:cubicBezTo>
                    <a:pt x="525" y="0"/>
                    <a:pt x="335" y="89"/>
                    <a:pt x="212" y="257"/>
                  </a:cubicBezTo>
                  <a:cubicBezTo>
                    <a:pt x="1" y="542"/>
                    <a:pt x="52" y="945"/>
                    <a:pt x="329" y="1167"/>
                  </a:cubicBezTo>
                  <a:cubicBezTo>
                    <a:pt x="444" y="1257"/>
                    <a:pt x="580" y="1301"/>
                    <a:pt x="715" y="1301"/>
                  </a:cubicBezTo>
                  <a:cubicBezTo>
                    <a:pt x="908" y="1301"/>
                    <a:pt x="1098" y="1213"/>
                    <a:pt x="1221" y="1046"/>
                  </a:cubicBezTo>
                  <a:cubicBezTo>
                    <a:pt x="1433" y="761"/>
                    <a:pt x="1380" y="356"/>
                    <a:pt x="1101" y="133"/>
                  </a:cubicBezTo>
                  <a:cubicBezTo>
                    <a:pt x="987" y="44"/>
                    <a:pt x="852" y="0"/>
                    <a:pt x="717"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2897125" y="1735325"/>
              <a:ext cx="35950" cy="32925"/>
            </a:xfrm>
            <a:custGeom>
              <a:avLst/>
              <a:gdLst/>
              <a:ahLst/>
              <a:cxnLst/>
              <a:rect l="l" t="t" r="r" b="b"/>
              <a:pathLst>
                <a:path w="1438" h="1317" extrusionOk="0">
                  <a:moveTo>
                    <a:pt x="719" y="0"/>
                  </a:moveTo>
                  <a:cubicBezTo>
                    <a:pt x="523" y="0"/>
                    <a:pt x="330" y="94"/>
                    <a:pt x="210" y="269"/>
                  </a:cubicBezTo>
                  <a:cubicBezTo>
                    <a:pt x="1" y="562"/>
                    <a:pt x="60" y="965"/>
                    <a:pt x="341" y="1187"/>
                  </a:cubicBezTo>
                  <a:cubicBezTo>
                    <a:pt x="454" y="1274"/>
                    <a:pt x="588" y="1316"/>
                    <a:pt x="719" y="1316"/>
                  </a:cubicBezTo>
                  <a:cubicBezTo>
                    <a:pt x="915" y="1316"/>
                    <a:pt x="1108" y="1224"/>
                    <a:pt x="1228" y="1050"/>
                  </a:cubicBezTo>
                  <a:cubicBezTo>
                    <a:pt x="1437" y="758"/>
                    <a:pt x="1379" y="344"/>
                    <a:pt x="1095" y="129"/>
                  </a:cubicBezTo>
                  <a:cubicBezTo>
                    <a:pt x="983" y="42"/>
                    <a:pt x="850" y="0"/>
                    <a:pt x="719"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2965400" y="1637750"/>
              <a:ext cx="35975" cy="33350"/>
            </a:xfrm>
            <a:custGeom>
              <a:avLst/>
              <a:gdLst/>
              <a:ahLst/>
              <a:cxnLst/>
              <a:rect l="l" t="t" r="r" b="b"/>
              <a:pathLst>
                <a:path w="1439" h="1334" extrusionOk="0">
                  <a:moveTo>
                    <a:pt x="721" y="1"/>
                  </a:moveTo>
                  <a:cubicBezTo>
                    <a:pt x="522" y="1"/>
                    <a:pt x="326" y="99"/>
                    <a:pt x="202" y="281"/>
                  </a:cubicBezTo>
                  <a:cubicBezTo>
                    <a:pt x="0" y="579"/>
                    <a:pt x="67" y="993"/>
                    <a:pt x="350" y="1208"/>
                  </a:cubicBezTo>
                  <a:cubicBezTo>
                    <a:pt x="462" y="1293"/>
                    <a:pt x="592" y="1333"/>
                    <a:pt x="720" y="1333"/>
                  </a:cubicBezTo>
                  <a:cubicBezTo>
                    <a:pt x="917" y="1333"/>
                    <a:pt x="1112" y="1236"/>
                    <a:pt x="1236" y="1054"/>
                  </a:cubicBezTo>
                  <a:cubicBezTo>
                    <a:pt x="1439" y="754"/>
                    <a:pt x="1372" y="336"/>
                    <a:pt x="1087" y="123"/>
                  </a:cubicBezTo>
                  <a:cubicBezTo>
                    <a:pt x="976" y="40"/>
                    <a:pt x="848" y="1"/>
                    <a:pt x="721"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3031900" y="1537875"/>
              <a:ext cx="36075" cy="33700"/>
            </a:xfrm>
            <a:custGeom>
              <a:avLst/>
              <a:gdLst/>
              <a:ahLst/>
              <a:cxnLst/>
              <a:rect l="l" t="t" r="r" b="b"/>
              <a:pathLst>
                <a:path w="1443" h="1348" extrusionOk="0">
                  <a:moveTo>
                    <a:pt x="723" y="0"/>
                  </a:moveTo>
                  <a:cubicBezTo>
                    <a:pt x="520" y="0"/>
                    <a:pt x="321" y="103"/>
                    <a:pt x="198" y="293"/>
                  </a:cubicBezTo>
                  <a:cubicBezTo>
                    <a:pt x="1" y="599"/>
                    <a:pt x="75" y="1017"/>
                    <a:pt x="364" y="1228"/>
                  </a:cubicBezTo>
                  <a:cubicBezTo>
                    <a:pt x="474" y="1309"/>
                    <a:pt x="601" y="1348"/>
                    <a:pt x="725" y="1348"/>
                  </a:cubicBezTo>
                  <a:cubicBezTo>
                    <a:pt x="926" y="1348"/>
                    <a:pt x="1123" y="1247"/>
                    <a:pt x="1245" y="1057"/>
                  </a:cubicBezTo>
                  <a:cubicBezTo>
                    <a:pt x="1443" y="751"/>
                    <a:pt x="1369" y="329"/>
                    <a:pt x="1080" y="118"/>
                  </a:cubicBezTo>
                  <a:cubicBezTo>
                    <a:pt x="971" y="38"/>
                    <a:pt x="846" y="0"/>
                    <a:pt x="723"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3096700" y="1435675"/>
              <a:ext cx="36175" cy="34150"/>
            </a:xfrm>
            <a:custGeom>
              <a:avLst/>
              <a:gdLst/>
              <a:ahLst/>
              <a:cxnLst/>
              <a:rect l="l" t="t" r="r" b="b"/>
              <a:pathLst>
                <a:path w="1447" h="1366" extrusionOk="0">
                  <a:moveTo>
                    <a:pt x="719" y="1"/>
                  </a:moveTo>
                  <a:cubicBezTo>
                    <a:pt x="514" y="1"/>
                    <a:pt x="313" y="108"/>
                    <a:pt x="192" y="305"/>
                  </a:cubicBezTo>
                  <a:cubicBezTo>
                    <a:pt x="1" y="619"/>
                    <a:pt x="82" y="1041"/>
                    <a:pt x="375" y="1250"/>
                  </a:cubicBezTo>
                  <a:cubicBezTo>
                    <a:pt x="483" y="1328"/>
                    <a:pt x="606" y="1365"/>
                    <a:pt x="728" y="1365"/>
                  </a:cubicBezTo>
                  <a:cubicBezTo>
                    <a:pt x="932" y="1365"/>
                    <a:pt x="1132" y="1259"/>
                    <a:pt x="1253" y="1062"/>
                  </a:cubicBezTo>
                  <a:cubicBezTo>
                    <a:pt x="1447" y="748"/>
                    <a:pt x="1365" y="324"/>
                    <a:pt x="1070" y="115"/>
                  </a:cubicBezTo>
                  <a:cubicBezTo>
                    <a:pt x="962" y="38"/>
                    <a:pt x="840" y="1"/>
                    <a:pt x="719"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3159700" y="1331200"/>
              <a:ext cx="36175" cy="34525"/>
            </a:xfrm>
            <a:custGeom>
              <a:avLst/>
              <a:gdLst/>
              <a:ahLst/>
              <a:cxnLst/>
              <a:rect l="l" t="t" r="r" b="b"/>
              <a:pathLst>
                <a:path w="1447" h="1381" extrusionOk="0">
                  <a:moveTo>
                    <a:pt x="718" y="0"/>
                  </a:moveTo>
                  <a:cubicBezTo>
                    <a:pt x="509" y="0"/>
                    <a:pt x="306" y="113"/>
                    <a:pt x="186" y="317"/>
                  </a:cubicBezTo>
                  <a:cubicBezTo>
                    <a:pt x="0" y="638"/>
                    <a:pt x="88" y="1062"/>
                    <a:pt x="384" y="1269"/>
                  </a:cubicBezTo>
                  <a:cubicBezTo>
                    <a:pt x="491" y="1344"/>
                    <a:pt x="610" y="1380"/>
                    <a:pt x="728" y="1380"/>
                  </a:cubicBezTo>
                  <a:cubicBezTo>
                    <a:pt x="937" y="1380"/>
                    <a:pt x="1140" y="1269"/>
                    <a:pt x="1260" y="1064"/>
                  </a:cubicBezTo>
                  <a:cubicBezTo>
                    <a:pt x="1446" y="745"/>
                    <a:pt x="1357" y="315"/>
                    <a:pt x="1060" y="110"/>
                  </a:cubicBezTo>
                  <a:cubicBezTo>
                    <a:pt x="954" y="36"/>
                    <a:pt x="835" y="0"/>
                    <a:pt x="718"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3220775" y="1224475"/>
              <a:ext cx="36225" cy="34925"/>
            </a:xfrm>
            <a:custGeom>
              <a:avLst/>
              <a:gdLst/>
              <a:ahLst/>
              <a:cxnLst/>
              <a:rect l="l" t="t" r="r" b="b"/>
              <a:pathLst>
                <a:path w="1449" h="1397" extrusionOk="0">
                  <a:moveTo>
                    <a:pt x="716" y="1"/>
                  </a:moveTo>
                  <a:cubicBezTo>
                    <a:pt x="503" y="1"/>
                    <a:pt x="297" y="117"/>
                    <a:pt x="181" y="330"/>
                  </a:cubicBezTo>
                  <a:cubicBezTo>
                    <a:pt x="1" y="657"/>
                    <a:pt x="96" y="1086"/>
                    <a:pt x="396" y="1289"/>
                  </a:cubicBezTo>
                  <a:cubicBezTo>
                    <a:pt x="501" y="1362"/>
                    <a:pt x="618" y="1396"/>
                    <a:pt x="733" y="1396"/>
                  </a:cubicBezTo>
                  <a:cubicBezTo>
                    <a:pt x="944" y="1396"/>
                    <a:pt x="1149" y="1280"/>
                    <a:pt x="1266" y="1067"/>
                  </a:cubicBezTo>
                  <a:cubicBezTo>
                    <a:pt x="1449" y="740"/>
                    <a:pt x="1352" y="307"/>
                    <a:pt x="1052" y="106"/>
                  </a:cubicBezTo>
                  <a:cubicBezTo>
                    <a:pt x="946" y="35"/>
                    <a:pt x="830" y="1"/>
                    <a:pt x="716"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5"/>
          <p:cNvGrpSpPr/>
          <p:nvPr/>
        </p:nvGrpSpPr>
        <p:grpSpPr>
          <a:xfrm rot="874449">
            <a:off x="361468" y="710371"/>
            <a:ext cx="494664" cy="420286"/>
            <a:chOff x="4021700" y="2078100"/>
            <a:chExt cx="294125" cy="249900"/>
          </a:xfrm>
        </p:grpSpPr>
        <p:sp>
          <p:nvSpPr>
            <p:cNvPr id="243" name="Google Shape;243;p15"/>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15"/>
          <p:cNvSpPr/>
          <p:nvPr/>
        </p:nvSpPr>
        <p:spPr>
          <a:xfrm rot="5658171">
            <a:off x="7466788" y="-669137"/>
            <a:ext cx="1927715" cy="1582185"/>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4">
  <p:cSld name="TITLE_ONLY_1_2_3_1">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48" name="Google Shape;248;p16"/>
          <p:cNvGrpSpPr/>
          <p:nvPr/>
        </p:nvGrpSpPr>
        <p:grpSpPr>
          <a:xfrm rot="4040679">
            <a:off x="7853448" y="3899947"/>
            <a:ext cx="2025376" cy="1737474"/>
            <a:chOff x="4770475" y="2910125"/>
            <a:chExt cx="548975" cy="470975"/>
          </a:xfrm>
        </p:grpSpPr>
        <p:sp>
          <p:nvSpPr>
            <p:cNvPr id="249" name="Google Shape;249;p16"/>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16"/>
          <p:cNvGrpSpPr/>
          <p:nvPr/>
        </p:nvGrpSpPr>
        <p:grpSpPr>
          <a:xfrm rot="2245162" flipH="1">
            <a:off x="-913705" y="-613118"/>
            <a:ext cx="1438541" cy="2688992"/>
            <a:chOff x="4530725" y="2880400"/>
            <a:chExt cx="418300" cy="781875"/>
          </a:xfrm>
        </p:grpSpPr>
        <p:sp>
          <p:nvSpPr>
            <p:cNvPr id="256" name="Google Shape;256;p16"/>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6"/>
          <p:cNvGrpSpPr/>
          <p:nvPr/>
        </p:nvGrpSpPr>
        <p:grpSpPr>
          <a:xfrm rot="-956755">
            <a:off x="136690" y="3955507"/>
            <a:ext cx="637873" cy="545036"/>
            <a:chOff x="992725" y="1928675"/>
            <a:chExt cx="416550" cy="355925"/>
          </a:xfrm>
        </p:grpSpPr>
        <p:sp>
          <p:nvSpPr>
            <p:cNvPr id="272" name="Google Shape;272;p16"/>
            <p:cNvSpPr/>
            <p:nvPr/>
          </p:nvSpPr>
          <p:spPr>
            <a:xfrm>
              <a:off x="992725" y="2027025"/>
              <a:ext cx="272850" cy="257525"/>
            </a:xfrm>
            <a:custGeom>
              <a:avLst/>
              <a:gdLst/>
              <a:ahLst/>
              <a:cxnLst/>
              <a:rect l="l" t="t" r="r" b="b"/>
              <a:pathLst>
                <a:path w="10914" h="10301" extrusionOk="0">
                  <a:moveTo>
                    <a:pt x="5751" y="1"/>
                  </a:moveTo>
                  <a:lnTo>
                    <a:pt x="2028" y="3020"/>
                  </a:lnTo>
                  <a:cubicBezTo>
                    <a:pt x="271" y="4445"/>
                    <a:pt x="1" y="7025"/>
                    <a:pt x="1428" y="8783"/>
                  </a:cubicBezTo>
                  <a:cubicBezTo>
                    <a:pt x="2238" y="9782"/>
                    <a:pt x="3420" y="10300"/>
                    <a:pt x="4613" y="10300"/>
                  </a:cubicBezTo>
                  <a:cubicBezTo>
                    <a:pt x="5520" y="10300"/>
                    <a:pt x="6432" y="10001"/>
                    <a:pt x="7191" y="9385"/>
                  </a:cubicBezTo>
                  <a:lnTo>
                    <a:pt x="10914" y="6366"/>
                  </a:lnTo>
                  <a:lnTo>
                    <a:pt x="5751" y="1"/>
                  </a:ln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1136475" y="1928675"/>
              <a:ext cx="272800" cy="257525"/>
            </a:xfrm>
            <a:custGeom>
              <a:avLst/>
              <a:gdLst/>
              <a:ahLst/>
              <a:cxnLst/>
              <a:rect l="l" t="t" r="r" b="b"/>
              <a:pathLst>
                <a:path w="10912" h="10301" extrusionOk="0">
                  <a:moveTo>
                    <a:pt x="6300" y="1"/>
                  </a:moveTo>
                  <a:cubicBezTo>
                    <a:pt x="5393" y="1"/>
                    <a:pt x="4481" y="301"/>
                    <a:pt x="3721" y="917"/>
                  </a:cubicBezTo>
                  <a:lnTo>
                    <a:pt x="1" y="3935"/>
                  </a:lnTo>
                  <a:lnTo>
                    <a:pt x="5164" y="10300"/>
                  </a:lnTo>
                  <a:lnTo>
                    <a:pt x="8884" y="7283"/>
                  </a:lnTo>
                  <a:cubicBezTo>
                    <a:pt x="10642" y="5856"/>
                    <a:pt x="10912" y="3275"/>
                    <a:pt x="9486" y="1518"/>
                  </a:cubicBezTo>
                  <a:cubicBezTo>
                    <a:pt x="8676" y="519"/>
                    <a:pt x="7493" y="1"/>
                    <a:pt x="6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1038900" y="2078100"/>
              <a:ext cx="103075" cy="70725"/>
            </a:xfrm>
            <a:custGeom>
              <a:avLst/>
              <a:gdLst/>
              <a:ahLst/>
              <a:cxnLst/>
              <a:rect l="l" t="t" r="r" b="b"/>
              <a:pathLst>
                <a:path w="4123" h="2829" extrusionOk="0">
                  <a:moveTo>
                    <a:pt x="3644" y="0"/>
                  </a:moveTo>
                  <a:cubicBezTo>
                    <a:pt x="3233" y="0"/>
                    <a:pt x="2466" y="337"/>
                    <a:pt x="1684" y="891"/>
                  </a:cubicBezTo>
                  <a:cubicBezTo>
                    <a:pt x="660" y="1617"/>
                    <a:pt x="1" y="2442"/>
                    <a:pt x="210" y="2729"/>
                  </a:cubicBezTo>
                  <a:cubicBezTo>
                    <a:pt x="259" y="2797"/>
                    <a:pt x="352" y="2829"/>
                    <a:pt x="479" y="2829"/>
                  </a:cubicBezTo>
                  <a:cubicBezTo>
                    <a:pt x="890" y="2829"/>
                    <a:pt x="1657" y="2493"/>
                    <a:pt x="2439" y="1938"/>
                  </a:cubicBezTo>
                  <a:cubicBezTo>
                    <a:pt x="3463" y="1211"/>
                    <a:pt x="4122" y="388"/>
                    <a:pt x="3915" y="101"/>
                  </a:cubicBezTo>
                  <a:cubicBezTo>
                    <a:pt x="3866" y="33"/>
                    <a:pt x="3772" y="0"/>
                    <a:pt x="3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1012175" y="1944850"/>
              <a:ext cx="386075" cy="339750"/>
            </a:xfrm>
            <a:custGeom>
              <a:avLst/>
              <a:gdLst/>
              <a:ahLst/>
              <a:cxnLst/>
              <a:rect l="l" t="t" r="r" b="b"/>
              <a:pathLst>
                <a:path w="15443" h="13590" extrusionOk="0">
                  <a:moveTo>
                    <a:pt x="13480" y="0"/>
                  </a:moveTo>
                  <a:lnTo>
                    <a:pt x="13480" y="0"/>
                  </a:lnTo>
                  <a:cubicBezTo>
                    <a:pt x="14084" y="1606"/>
                    <a:pt x="13636" y="3487"/>
                    <a:pt x="12228" y="4627"/>
                  </a:cubicBezTo>
                  <a:lnTo>
                    <a:pt x="8507" y="7646"/>
                  </a:lnTo>
                  <a:lnTo>
                    <a:pt x="4785" y="10664"/>
                  </a:lnTo>
                  <a:cubicBezTo>
                    <a:pt x="4026" y="11279"/>
                    <a:pt x="3115" y="11577"/>
                    <a:pt x="2210" y="11577"/>
                  </a:cubicBezTo>
                  <a:cubicBezTo>
                    <a:pt x="1436" y="11577"/>
                    <a:pt x="666" y="11359"/>
                    <a:pt x="0" y="10934"/>
                  </a:cubicBezTo>
                  <a:lnTo>
                    <a:pt x="0" y="10934"/>
                  </a:lnTo>
                  <a:cubicBezTo>
                    <a:pt x="462" y="12167"/>
                    <a:pt x="1490" y="13102"/>
                    <a:pt x="2761" y="13448"/>
                  </a:cubicBezTo>
                  <a:cubicBezTo>
                    <a:pt x="3114" y="13543"/>
                    <a:pt x="3473" y="13590"/>
                    <a:pt x="3830" y="13590"/>
                  </a:cubicBezTo>
                  <a:cubicBezTo>
                    <a:pt x="4761" y="13590"/>
                    <a:pt x="5676" y="13273"/>
                    <a:pt x="6413" y="12672"/>
                  </a:cubicBezTo>
                  <a:lnTo>
                    <a:pt x="10136" y="9653"/>
                  </a:lnTo>
                  <a:lnTo>
                    <a:pt x="13856" y="6634"/>
                  </a:lnTo>
                  <a:cubicBezTo>
                    <a:pt x="14880" y="5805"/>
                    <a:pt x="15443" y="4536"/>
                    <a:pt x="15369" y="3221"/>
                  </a:cubicBezTo>
                  <a:cubicBezTo>
                    <a:pt x="15295" y="1906"/>
                    <a:pt x="14591" y="707"/>
                    <a:pt x="13480" y="0"/>
                  </a:cubicBezTo>
                  <a:close/>
                </a:path>
              </a:pathLst>
            </a:custGeom>
            <a:solidFill>
              <a:srgbClr val="3F3F3F">
                <a:alpha val="22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1133500" y="2027450"/>
              <a:ext cx="136450" cy="165775"/>
            </a:xfrm>
            <a:custGeom>
              <a:avLst/>
              <a:gdLst/>
              <a:ahLst/>
              <a:cxnLst/>
              <a:rect l="l" t="t" r="r" b="b"/>
              <a:pathLst>
                <a:path w="5458" h="6631" extrusionOk="0">
                  <a:moveTo>
                    <a:pt x="293" y="1"/>
                  </a:moveTo>
                  <a:lnTo>
                    <a:pt x="0" y="238"/>
                  </a:lnTo>
                  <a:lnTo>
                    <a:pt x="5165" y="6630"/>
                  </a:lnTo>
                  <a:lnTo>
                    <a:pt x="5457" y="6393"/>
                  </a:lnTo>
                  <a:lnTo>
                    <a:pt x="293" y="1"/>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6"/>
          <p:cNvGrpSpPr/>
          <p:nvPr/>
        </p:nvGrpSpPr>
        <p:grpSpPr>
          <a:xfrm rot="-1977949">
            <a:off x="784234" y="4485025"/>
            <a:ext cx="332894" cy="617623"/>
            <a:chOff x="1411675" y="2134550"/>
            <a:chExt cx="183675" cy="340775"/>
          </a:xfrm>
        </p:grpSpPr>
        <p:sp>
          <p:nvSpPr>
            <p:cNvPr id="278" name="Google Shape;278;p16"/>
            <p:cNvSpPr/>
            <p:nvPr/>
          </p:nvSpPr>
          <p:spPr>
            <a:xfrm>
              <a:off x="1411675" y="2134550"/>
              <a:ext cx="170175" cy="178225"/>
            </a:xfrm>
            <a:custGeom>
              <a:avLst/>
              <a:gdLst/>
              <a:ahLst/>
              <a:cxnLst/>
              <a:rect l="l" t="t" r="r" b="b"/>
              <a:pathLst>
                <a:path w="6807" h="7129" extrusionOk="0">
                  <a:moveTo>
                    <a:pt x="3312" y="1"/>
                  </a:moveTo>
                  <a:cubicBezTo>
                    <a:pt x="3207" y="1"/>
                    <a:pt x="3102" y="6"/>
                    <a:pt x="2995" y="17"/>
                  </a:cubicBezTo>
                  <a:cubicBezTo>
                    <a:pt x="1264" y="190"/>
                    <a:pt x="0" y="1733"/>
                    <a:pt x="173" y="3464"/>
                  </a:cubicBezTo>
                  <a:lnTo>
                    <a:pt x="540" y="7129"/>
                  </a:lnTo>
                  <a:lnTo>
                    <a:pt x="6807" y="6502"/>
                  </a:lnTo>
                  <a:lnTo>
                    <a:pt x="6442" y="2838"/>
                  </a:lnTo>
                  <a:cubicBezTo>
                    <a:pt x="6280" y="1214"/>
                    <a:pt x="4911" y="1"/>
                    <a:pt x="3312"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1425175" y="2297075"/>
              <a:ext cx="170175" cy="178250"/>
            </a:xfrm>
            <a:custGeom>
              <a:avLst/>
              <a:gdLst/>
              <a:ahLst/>
              <a:cxnLst/>
              <a:rect l="l" t="t" r="r" b="b"/>
              <a:pathLst>
                <a:path w="6807" h="7130" extrusionOk="0">
                  <a:moveTo>
                    <a:pt x="6267" y="1"/>
                  </a:moveTo>
                  <a:lnTo>
                    <a:pt x="0" y="628"/>
                  </a:lnTo>
                  <a:lnTo>
                    <a:pt x="365" y="4291"/>
                  </a:lnTo>
                  <a:cubicBezTo>
                    <a:pt x="527" y="5916"/>
                    <a:pt x="1896" y="7129"/>
                    <a:pt x="3495" y="7129"/>
                  </a:cubicBezTo>
                  <a:cubicBezTo>
                    <a:pt x="3600" y="7129"/>
                    <a:pt x="3705" y="7124"/>
                    <a:pt x="3812" y="7113"/>
                  </a:cubicBezTo>
                  <a:cubicBezTo>
                    <a:pt x="5543" y="6940"/>
                    <a:pt x="6807" y="5397"/>
                    <a:pt x="6634" y="3666"/>
                  </a:cubicBezTo>
                  <a:lnTo>
                    <a:pt x="62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1516375" y="2180875"/>
              <a:ext cx="34850" cy="94475"/>
            </a:xfrm>
            <a:custGeom>
              <a:avLst/>
              <a:gdLst/>
              <a:ahLst/>
              <a:cxnLst/>
              <a:rect l="l" t="t" r="r" b="b"/>
              <a:pathLst>
                <a:path w="1394" h="3779" extrusionOk="0">
                  <a:moveTo>
                    <a:pt x="429" y="1"/>
                  </a:moveTo>
                  <a:cubicBezTo>
                    <a:pt x="421" y="1"/>
                    <a:pt x="412" y="2"/>
                    <a:pt x="403" y="3"/>
                  </a:cubicBezTo>
                  <a:cubicBezTo>
                    <a:pt x="109" y="51"/>
                    <a:pt x="0" y="934"/>
                    <a:pt x="162" y="1975"/>
                  </a:cubicBezTo>
                  <a:cubicBezTo>
                    <a:pt x="319" y="2989"/>
                    <a:pt x="673" y="3779"/>
                    <a:pt x="964" y="3779"/>
                  </a:cubicBezTo>
                  <a:cubicBezTo>
                    <a:pt x="972" y="3779"/>
                    <a:pt x="980" y="3778"/>
                    <a:pt x="989" y="3777"/>
                  </a:cubicBezTo>
                  <a:cubicBezTo>
                    <a:pt x="1283" y="3727"/>
                    <a:pt x="1393" y="2844"/>
                    <a:pt x="1232" y="1802"/>
                  </a:cubicBezTo>
                  <a:cubicBezTo>
                    <a:pt x="1075" y="790"/>
                    <a:pt x="721" y="1"/>
                    <a:pt x="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1413425" y="2134575"/>
              <a:ext cx="131375" cy="340725"/>
            </a:xfrm>
            <a:custGeom>
              <a:avLst/>
              <a:gdLst/>
              <a:ahLst/>
              <a:cxnLst/>
              <a:rect l="l" t="t" r="r" b="b"/>
              <a:pathLst>
                <a:path w="5255" h="13629" extrusionOk="0">
                  <a:moveTo>
                    <a:pt x="3234" y="0"/>
                  </a:moveTo>
                  <a:cubicBezTo>
                    <a:pt x="2474" y="0"/>
                    <a:pt x="1730" y="277"/>
                    <a:pt x="1148" y="791"/>
                  </a:cubicBezTo>
                  <a:cubicBezTo>
                    <a:pt x="390" y="1462"/>
                    <a:pt x="1" y="2455"/>
                    <a:pt x="103" y="3463"/>
                  </a:cubicBezTo>
                  <a:lnTo>
                    <a:pt x="470" y="7128"/>
                  </a:lnTo>
                  <a:lnTo>
                    <a:pt x="835" y="10791"/>
                  </a:lnTo>
                  <a:cubicBezTo>
                    <a:pt x="934" y="11799"/>
                    <a:pt x="1513" y="12697"/>
                    <a:pt x="2389" y="13205"/>
                  </a:cubicBezTo>
                  <a:cubicBezTo>
                    <a:pt x="2876" y="13486"/>
                    <a:pt x="3420" y="13629"/>
                    <a:pt x="3967" y="13629"/>
                  </a:cubicBezTo>
                  <a:cubicBezTo>
                    <a:pt x="4405" y="13629"/>
                    <a:pt x="4844" y="13537"/>
                    <a:pt x="5255" y="13353"/>
                  </a:cubicBezTo>
                  <a:cubicBezTo>
                    <a:pt x="3932" y="13055"/>
                    <a:pt x="2948" y="11945"/>
                    <a:pt x="2813" y="10594"/>
                  </a:cubicBezTo>
                  <a:lnTo>
                    <a:pt x="2446" y="6930"/>
                  </a:lnTo>
                  <a:lnTo>
                    <a:pt x="2080" y="3265"/>
                  </a:lnTo>
                  <a:cubicBezTo>
                    <a:pt x="1947" y="1916"/>
                    <a:pt x="2691" y="631"/>
                    <a:pt x="3928" y="78"/>
                  </a:cubicBezTo>
                  <a:cubicBezTo>
                    <a:pt x="3698" y="26"/>
                    <a:pt x="3465" y="0"/>
                    <a:pt x="3234" y="0"/>
                  </a:cubicBezTo>
                  <a:close/>
                </a:path>
              </a:pathLst>
            </a:custGeom>
            <a:solidFill>
              <a:srgbClr val="3F3F3F">
                <a:alpha val="22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1425125" y="2297075"/>
              <a:ext cx="156725" cy="15700"/>
            </a:xfrm>
            <a:custGeom>
              <a:avLst/>
              <a:gdLst/>
              <a:ahLst/>
              <a:cxnLst/>
              <a:rect l="l" t="t" r="r" b="b"/>
              <a:pathLst>
                <a:path w="6269" h="628" extrusionOk="0">
                  <a:moveTo>
                    <a:pt x="0" y="628"/>
                  </a:moveTo>
                  <a:lnTo>
                    <a:pt x="6269" y="1"/>
                  </a:lnTo>
                </a:path>
              </a:pathLst>
            </a:custGeom>
            <a:solidFill>
              <a:srgbClr val="ED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1424750" y="2292375"/>
              <a:ext cx="157625" cy="25075"/>
            </a:xfrm>
            <a:custGeom>
              <a:avLst/>
              <a:gdLst/>
              <a:ahLst/>
              <a:cxnLst/>
              <a:rect l="l" t="t" r="r" b="b"/>
              <a:pathLst>
                <a:path w="6305" h="1003" extrusionOk="0">
                  <a:moveTo>
                    <a:pt x="6269" y="1"/>
                  </a:moveTo>
                  <a:lnTo>
                    <a:pt x="0" y="628"/>
                  </a:lnTo>
                  <a:lnTo>
                    <a:pt x="38" y="1002"/>
                  </a:lnTo>
                  <a:lnTo>
                    <a:pt x="6305" y="373"/>
                  </a:lnTo>
                  <a:lnTo>
                    <a:pt x="6269" y="1"/>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16"/>
          <p:cNvSpPr/>
          <p:nvPr/>
        </p:nvSpPr>
        <p:spPr>
          <a:xfrm rot="4436252">
            <a:off x="8115063" y="54714"/>
            <a:ext cx="1927441" cy="1581960"/>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TITLE_ONLY_1_2_3_1_1">
    <p:spTree>
      <p:nvGrpSpPr>
        <p:cNvPr id="1" name="Shape 285"/>
        <p:cNvGrpSpPr/>
        <p:nvPr/>
      </p:nvGrpSpPr>
      <p:grpSpPr>
        <a:xfrm>
          <a:off x="0" y="0"/>
          <a:ext cx="0" cy="0"/>
          <a:chOff x="0" y="0"/>
          <a:chExt cx="0" cy="0"/>
        </a:xfrm>
      </p:grpSpPr>
      <p:sp>
        <p:nvSpPr>
          <p:cNvPr id="286" name="Google Shape;286;p1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87" name="Google Shape;287;p17"/>
          <p:cNvGrpSpPr/>
          <p:nvPr/>
        </p:nvGrpSpPr>
        <p:grpSpPr>
          <a:xfrm>
            <a:off x="8148504" y="3435444"/>
            <a:ext cx="564544" cy="479708"/>
            <a:chOff x="4021700" y="2078100"/>
            <a:chExt cx="294125" cy="249900"/>
          </a:xfrm>
        </p:grpSpPr>
        <p:sp>
          <p:nvSpPr>
            <p:cNvPr id="288" name="Google Shape;288;p17"/>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7"/>
          <p:cNvGrpSpPr/>
          <p:nvPr/>
        </p:nvGrpSpPr>
        <p:grpSpPr>
          <a:xfrm rot="1086942" flipH="1">
            <a:off x="-1213568" y="3482601"/>
            <a:ext cx="2215237" cy="1900341"/>
            <a:chOff x="4770475" y="2910125"/>
            <a:chExt cx="548975" cy="470975"/>
          </a:xfrm>
        </p:grpSpPr>
        <p:sp>
          <p:nvSpPr>
            <p:cNvPr id="291" name="Google Shape;291;p17"/>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7"/>
          <p:cNvSpPr/>
          <p:nvPr/>
        </p:nvSpPr>
        <p:spPr>
          <a:xfrm rot="-2002575">
            <a:off x="289440" y="907014"/>
            <a:ext cx="638026" cy="638026"/>
          </a:xfrm>
          <a:prstGeom prst="mathPlus">
            <a:avLst>
              <a:gd name="adj1" fmla="val 23520"/>
            </a:avLst>
          </a:pr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7"/>
          <p:cNvGrpSpPr/>
          <p:nvPr/>
        </p:nvGrpSpPr>
        <p:grpSpPr>
          <a:xfrm rot="-6222710" flipH="1">
            <a:off x="8177112" y="3862749"/>
            <a:ext cx="2215225" cy="1900331"/>
            <a:chOff x="4770475" y="2910125"/>
            <a:chExt cx="548975" cy="470975"/>
          </a:xfrm>
        </p:grpSpPr>
        <p:sp>
          <p:nvSpPr>
            <p:cNvPr id="299" name="Google Shape;299;p17"/>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7"/>
          <p:cNvGrpSpPr/>
          <p:nvPr/>
        </p:nvGrpSpPr>
        <p:grpSpPr>
          <a:xfrm rot="-5819900">
            <a:off x="8329026" y="-1269231"/>
            <a:ext cx="1438501" cy="2688962"/>
            <a:chOff x="4530725" y="2880400"/>
            <a:chExt cx="418300" cy="781875"/>
          </a:xfrm>
        </p:grpSpPr>
        <p:sp>
          <p:nvSpPr>
            <p:cNvPr id="306" name="Google Shape;306;p17"/>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7"/>
          <p:cNvGrpSpPr/>
          <p:nvPr/>
        </p:nvGrpSpPr>
        <p:grpSpPr>
          <a:xfrm rot="5400000">
            <a:off x="-465446" y="3683202"/>
            <a:ext cx="1438492" cy="2688946"/>
            <a:chOff x="4530725" y="2880400"/>
            <a:chExt cx="418300" cy="781875"/>
          </a:xfrm>
        </p:grpSpPr>
        <p:sp>
          <p:nvSpPr>
            <p:cNvPr id="322" name="Google Shape;322;p17"/>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TITLE_ONLY_1_2_3_1_1_1">
    <p:spTree>
      <p:nvGrpSpPr>
        <p:cNvPr id="1" name="Shape 337"/>
        <p:cNvGrpSpPr/>
        <p:nvPr/>
      </p:nvGrpSpPr>
      <p:grpSpPr>
        <a:xfrm>
          <a:off x="0" y="0"/>
          <a:ext cx="0" cy="0"/>
          <a:chOff x="0" y="0"/>
          <a:chExt cx="0" cy="0"/>
        </a:xfrm>
      </p:grpSpPr>
      <p:sp>
        <p:nvSpPr>
          <p:cNvPr id="338" name="Google Shape;338;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39" name="Google Shape;339;p18"/>
          <p:cNvGrpSpPr/>
          <p:nvPr/>
        </p:nvGrpSpPr>
        <p:grpSpPr>
          <a:xfrm rot="3220419">
            <a:off x="746044" y="-42323"/>
            <a:ext cx="581017" cy="493655"/>
            <a:chOff x="4021700" y="2078100"/>
            <a:chExt cx="294125" cy="249900"/>
          </a:xfrm>
        </p:grpSpPr>
        <p:sp>
          <p:nvSpPr>
            <p:cNvPr id="340" name="Google Shape;340;p18"/>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8"/>
          <p:cNvGrpSpPr/>
          <p:nvPr/>
        </p:nvGrpSpPr>
        <p:grpSpPr>
          <a:xfrm rot="4545127" flipH="1">
            <a:off x="-1288459" y="459778"/>
            <a:ext cx="2281619" cy="1957394"/>
            <a:chOff x="4770475" y="2910125"/>
            <a:chExt cx="548975" cy="470975"/>
          </a:xfrm>
        </p:grpSpPr>
        <p:sp>
          <p:nvSpPr>
            <p:cNvPr id="343" name="Google Shape;343;p18"/>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8"/>
          <p:cNvGrpSpPr/>
          <p:nvPr/>
        </p:nvGrpSpPr>
        <p:grpSpPr>
          <a:xfrm rot="9782681">
            <a:off x="-719147" y="3685548"/>
            <a:ext cx="2104354" cy="1668474"/>
            <a:chOff x="6401200" y="1260600"/>
            <a:chExt cx="1319750" cy="1046450"/>
          </a:xfrm>
        </p:grpSpPr>
        <p:sp>
          <p:nvSpPr>
            <p:cNvPr id="350" name="Google Shape;350;p18"/>
            <p:cNvSpPr/>
            <p:nvPr/>
          </p:nvSpPr>
          <p:spPr>
            <a:xfrm>
              <a:off x="6781225" y="1412450"/>
              <a:ext cx="939725" cy="894600"/>
            </a:xfrm>
            <a:custGeom>
              <a:avLst/>
              <a:gdLst/>
              <a:ahLst/>
              <a:cxnLst/>
              <a:rect l="l" t="t" r="r" b="b"/>
              <a:pathLst>
                <a:path w="37589" h="35784" extrusionOk="0">
                  <a:moveTo>
                    <a:pt x="19526" y="1"/>
                  </a:moveTo>
                  <a:cubicBezTo>
                    <a:pt x="17120" y="1"/>
                    <a:pt x="15281" y="429"/>
                    <a:pt x="14644" y="600"/>
                  </a:cubicBezTo>
                  <a:cubicBezTo>
                    <a:pt x="14541" y="626"/>
                    <a:pt x="14480" y="731"/>
                    <a:pt x="14509" y="833"/>
                  </a:cubicBezTo>
                  <a:cubicBezTo>
                    <a:pt x="14531" y="918"/>
                    <a:pt x="14608" y="975"/>
                    <a:pt x="14694" y="975"/>
                  </a:cubicBezTo>
                  <a:cubicBezTo>
                    <a:pt x="14710" y="975"/>
                    <a:pt x="14726" y="973"/>
                    <a:pt x="14742" y="968"/>
                  </a:cubicBezTo>
                  <a:cubicBezTo>
                    <a:pt x="15367" y="800"/>
                    <a:pt x="17171" y="379"/>
                    <a:pt x="19530" y="379"/>
                  </a:cubicBezTo>
                  <a:cubicBezTo>
                    <a:pt x="22441" y="379"/>
                    <a:pt x="26196" y="1020"/>
                    <a:pt x="29621" y="3566"/>
                  </a:cubicBezTo>
                  <a:cubicBezTo>
                    <a:pt x="35924" y="8254"/>
                    <a:pt x="37187" y="16202"/>
                    <a:pt x="35642" y="22001"/>
                  </a:cubicBezTo>
                  <a:cubicBezTo>
                    <a:pt x="33580" y="29734"/>
                    <a:pt x="26030" y="35403"/>
                    <a:pt x="17903" y="35403"/>
                  </a:cubicBezTo>
                  <a:cubicBezTo>
                    <a:pt x="17696" y="35403"/>
                    <a:pt x="17489" y="35399"/>
                    <a:pt x="17281" y="35392"/>
                  </a:cubicBezTo>
                  <a:cubicBezTo>
                    <a:pt x="9568" y="35118"/>
                    <a:pt x="2465" y="29731"/>
                    <a:pt x="394" y="22585"/>
                  </a:cubicBezTo>
                  <a:cubicBezTo>
                    <a:pt x="371" y="22500"/>
                    <a:pt x="294" y="22446"/>
                    <a:pt x="211" y="22446"/>
                  </a:cubicBezTo>
                  <a:cubicBezTo>
                    <a:pt x="194" y="22446"/>
                    <a:pt x="176" y="22448"/>
                    <a:pt x="159" y="22453"/>
                  </a:cubicBezTo>
                  <a:cubicBezTo>
                    <a:pt x="58" y="22484"/>
                    <a:pt x="1" y="22588"/>
                    <a:pt x="29" y="22689"/>
                  </a:cubicBezTo>
                  <a:cubicBezTo>
                    <a:pt x="2144" y="29991"/>
                    <a:pt x="9395" y="35492"/>
                    <a:pt x="17268" y="35772"/>
                  </a:cubicBezTo>
                  <a:cubicBezTo>
                    <a:pt x="17490" y="35779"/>
                    <a:pt x="17710" y="35783"/>
                    <a:pt x="17931" y="35783"/>
                  </a:cubicBezTo>
                  <a:cubicBezTo>
                    <a:pt x="26332" y="35783"/>
                    <a:pt x="33871" y="30119"/>
                    <a:pt x="36009" y="22098"/>
                  </a:cubicBezTo>
                  <a:cubicBezTo>
                    <a:pt x="37588" y="16177"/>
                    <a:pt x="36294" y="8056"/>
                    <a:pt x="29847" y="3262"/>
                  </a:cubicBezTo>
                  <a:cubicBezTo>
                    <a:pt x="26341" y="655"/>
                    <a:pt x="22500" y="1"/>
                    <a:pt x="19526"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6401200" y="1313150"/>
              <a:ext cx="499825" cy="631150"/>
            </a:xfrm>
            <a:custGeom>
              <a:avLst/>
              <a:gdLst/>
              <a:ahLst/>
              <a:cxnLst/>
              <a:rect l="l" t="t" r="r" b="b"/>
              <a:pathLst>
                <a:path w="19993" h="25246" extrusionOk="0">
                  <a:moveTo>
                    <a:pt x="9792" y="0"/>
                  </a:moveTo>
                  <a:cubicBezTo>
                    <a:pt x="9334" y="0"/>
                    <a:pt x="8868" y="83"/>
                    <a:pt x="8416" y="258"/>
                  </a:cubicBezTo>
                  <a:lnTo>
                    <a:pt x="8390" y="268"/>
                  </a:lnTo>
                  <a:lnTo>
                    <a:pt x="8880" y="1531"/>
                  </a:lnTo>
                  <a:lnTo>
                    <a:pt x="8907" y="1522"/>
                  </a:lnTo>
                  <a:cubicBezTo>
                    <a:pt x="9199" y="1409"/>
                    <a:pt x="9499" y="1355"/>
                    <a:pt x="9794" y="1355"/>
                  </a:cubicBezTo>
                  <a:cubicBezTo>
                    <a:pt x="10781" y="1355"/>
                    <a:pt x="11713" y="1953"/>
                    <a:pt x="12093" y="2928"/>
                  </a:cubicBezTo>
                  <a:lnTo>
                    <a:pt x="17360" y="16393"/>
                  </a:lnTo>
                  <a:cubicBezTo>
                    <a:pt x="18459" y="19226"/>
                    <a:pt x="17047" y="22422"/>
                    <a:pt x="14216" y="23518"/>
                  </a:cubicBezTo>
                  <a:cubicBezTo>
                    <a:pt x="13564" y="23771"/>
                    <a:pt x="12892" y="23891"/>
                    <a:pt x="12231" y="23891"/>
                  </a:cubicBezTo>
                  <a:cubicBezTo>
                    <a:pt x="10023" y="23891"/>
                    <a:pt x="7934" y="22553"/>
                    <a:pt x="7090" y="20373"/>
                  </a:cubicBezTo>
                  <a:lnTo>
                    <a:pt x="1821" y="6909"/>
                  </a:lnTo>
                  <a:cubicBezTo>
                    <a:pt x="1462" y="5987"/>
                    <a:pt x="1692" y="4938"/>
                    <a:pt x="2404" y="4249"/>
                  </a:cubicBezTo>
                  <a:lnTo>
                    <a:pt x="1460" y="3276"/>
                  </a:lnTo>
                  <a:cubicBezTo>
                    <a:pt x="358" y="4342"/>
                    <a:pt x="0" y="5968"/>
                    <a:pt x="557" y="7399"/>
                  </a:cubicBezTo>
                  <a:lnTo>
                    <a:pt x="5826" y="20862"/>
                  </a:lnTo>
                  <a:cubicBezTo>
                    <a:pt x="6880" y="23578"/>
                    <a:pt x="9483" y="25245"/>
                    <a:pt x="12235" y="25245"/>
                  </a:cubicBezTo>
                  <a:cubicBezTo>
                    <a:pt x="13058" y="25245"/>
                    <a:pt x="13894" y="25096"/>
                    <a:pt x="14706" y="24782"/>
                  </a:cubicBezTo>
                  <a:cubicBezTo>
                    <a:pt x="18234" y="23414"/>
                    <a:pt x="19992" y="19431"/>
                    <a:pt x="18626" y="15902"/>
                  </a:cubicBezTo>
                  <a:lnTo>
                    <a:pt x="13357" y="2438"/>
                  </a:lnTo>
                  <a:cubicBezTo>
                    <a:pt x="12770" y="927"/>
                    <a:pt x="11322" y="0"/>
                    <a:pt x="97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6420675" y="1358500"/>
              <a:ext cx="105425" cy="80175"/>
            </a:xfrm>
            <a:custGeom>
              <a:avLst/>
              <a:gdLst/>
              <a:ahLst/>
              <a:cxnLst/>
              <a:rect l="l" t="t" r="r" b="b"/>
              <a:pathLst>
                <a:path w="4217" h="3207" extrusionOk="0">
                  <a:moveTo>
                    <a:pt x="3303" y="0"/>
                  </a:moveTo>
                  <a:cubicBezTo>
                    <a:pt x="3265" y="0"/>
                    <a:pt x="3226" y="7"/>
                    <a:pt x="3189" y="21"/>
                  </a:cubicBezTo>
                  <a:lnTo>
                    <a:pt x="244" y="1163"/>
                  </a:lnTo>
                  <a:cubicBezTo>
                    <a:pt x="82" y="1228"/>
                    <a:pt x="0" y="1410"/>
                    <a:pt x="63" y="1574"/>
                  </a:cubicBezTo>
                  <a:lnTo>
                    <a:pt x="618" y="3005"/>
                  </a:lnTo>
                  <a:cubicBezTo>
                    <a:pt x="666" y="3130"/>
                    <a:pt x="786" y="3207"/>
                    <a:pt x="914" y="3207"/>
                  </a:cubicBezTo>
                  <a:cubicBezTo>
                    <a:pt x="952" y="3207"/>
                    <a:pt x="991" y="3200"/>
                    <a:pt x="1028" y="3185"/>
                  </a:cubicBezTo>
                  <a:lnTo>
                    <a:pt x="3974" y="2043"/>
                  </a:lnTo>
                  <a:cubicBezTo>
                    <a:pt x="4137" y="1981"/>
                    <a:pt x="4217" y="1796"/>
                    <a:pt x="4154" y="1633"/>
                  </a:cubicBezTo>
                  <a:lnTo>
                    <a:pt x="3599" y="204"/>
                  </a:lnTo>
                  <a:cubicBezTo>
                    <a:pt x="3551" y="78"/>
                    <a:pt x="3430" y="0"/>
                    <a:pt x="3303"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6578575" y="1297300"/>
              <a:ext cx="105500" cy="80175"/>
            </a:xfrm>
            <a:custGeom>
              <a:avLst/>
              <a:gdLst/>
              <a:ahLst/>
              <a:cxnLst/>
              <a:rect l="l" t="t" r="r" b="b"/>
              <a:pathLst>
                <a:path w="4220" h="3207" extrusionOk="0">
                  <a:moveTo>
                    <a:pt x="3306" y="1"/>
                  </a:moveTo>
                  <a:cubicBezTo>
                    <a:pt x="3268" y="1"/>
                    <a:pt x="3229" y="8"/>
                    <a:pt x="3191" y="22"/>
                  </a:cubicBezTo>
                  <a:lnTo>
                    <a:pt x="244" y="1164"/>
                  </a:lnTo>
                  <a:cubicBezTo>
                    <a:pt x="80" y="1227"/>
                    <a:pt x="1" y="1411"/>
                    <a:pt x="63" y="1574"/>
                  </a:cubicBezTo>
                  <a:lnTo>
                    <a:pt x="620" y="3003"/>
                  </a:lnTo>
                  <a:cubicBezTo>
                    <a:pt x="669" y="3129"/>
                    <a:pt x="788" y="3207"/>
                    <a:pt x="915" y="3207"/>
                  </a:cubicBezTo>
                  <a:cubicBezTo>
                    <a:pt x="953" y="3207"/>
                    <a:pt x="991" y="3200"/>
                    <a:pt x="1029" y="3186"/>
                  </a:cubicBezTo>
                  <a:lnTo>
                    <a:pt x="3974" y="2044"/>
                  </a:lnTo>
                  <a:cubicBezTo>
                    <a:pt x="4139" y="1981"/>
                    <a:pt x="4219" y="1797"/>
                    <a:pt x="4156" y="1633"/>
                  </a:cubicBezTo>
                  <a:lnTo>
                    <a:pt x="3601" y="203"/>
                  </a:lnTo>
                  <a:cubicBezTo>
                    <a:pt x="3552" y="77"/>
                    <a:pt x="3432" y="1"/>
                    <a:pt x="3306"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6535825" y="1693100"/>
              <a:ext cx="372875" cy="257975"/>
            </a:xfrm>
            <a:custGeom>
              <a:avLst/>
              <a:gdLst/>
              <a:ahLst/>
              <a:cxnLst/>
              <a:rect l="l" t="t" r="r" b="b"/>
              <a:pathLst>
                <a:path w="14915" h="10319" extrusionOk="0">
                  <a:moveTo>
                    <a:pt x="12608" y="0"/>
                  </a:moveTo>
                  <a:cubicBezTo>
                    <a:pt x="12494" y="0"/>
                    <a:pt x="12379" y="21"/>
                    <a:pt x="12266" y="64"/>
                  </a:cubicBezTo>
                  <a:cubicBezTo>
                    <a:pt x="11778" y="254"/>
                    <a:pt x="11535" y="803"/>
                    <a:pt x="11725" y="1291"/>
                  </a:cubicBezTo>
                  <a:cubicBezTo>
                    <a:pt x="12768" y="3984"/>
                    <a:pt x="11426" y="7024"/>
                    <a:pt x="8734" y="8067"/>
                  </a:cubicBezTo>
                  <a:cubicBezTo>
                    <a:pt x="8114" y="8308"/>
                    <a:pt x="7476" y="8421"/>
                    <a:pt x="6847" y="8421"/>
                  </a:cubicBezTo>
                  <a:cubicBezTo>
                    <a:pt x="4747" y="8421"/>
                    <a:pt x="2761" y="7149"/>
                    <a:pt x="1958" y="5077"/>
                  </a:cubicBezTo>
                  <a:cubicBezTo>
                    <a:pt x="1813" y="4701"/>
                    <a:pt x="1454" y="4470"/>
                    <a:pt x="1073" y="4470"/>
                  </a:cubicBezTo>
                  <a:cubicBezTo>
                    <a:pt x="959" y="4470"/>
                    <a:pt x="843" y="4491"/>
                    <a:pt x="730" y="4535"/>
                  </a:cubicBezTo>
                  <a:cubicBezTo>
                    <a:pt x="242" y="4725"/>
                    <a:pt x="1" y="5274"/>
                    <a:pt x="189" y="5763"/>
                  </a:cubicBezTo>
                  <a:cubicBezTo>
                    <a:pt x="1283" y="8586"/>
                    <a:pt x="3988" y="10319"/>
                    <a:pt x="6849" y="10319"/>
                  </a:cubicBezTo>
                  <a:cubicBezTo>
                    <a:pt x="7704" y="10319"/>
                    <a:pt x="8574" y="10164"/>
                    <a:pt x="9418" y="9837"/>
                  </a:cubicBezTo>
                  <a:cubicBezTo>
                    <a:pt x="13087" y="8415"/>
                    <a:pt x="14915" y="4275"/>
                    <a:pt x="13492" y="607"/>
                  </a:cubicBezTo>
                  <a:cubicBezTo>
                    <a:pt x="13347" y="230"/>
                    <a:pt x="12988" y="0"/>
                    <a:pt x="12608"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6727800" y="1901050"/>
              <a:ext cx="76725" cy="98600"/>
            </a:xfrm>
            <a:custGeom>
              <a:avLst/>
              <a:gdLst/>
              <a:ahLst/>
              <a:cxnLst/>
              <a:rect l="l" t="t" r="r" b="b"/>
              <a:pathLst>
                <a:path w="3069" h="3944" extrusionOk="0">
                  <a:moveTo>
                    <a:pt x="2402" y="0"/>
                  </a:moveTo>
                  <a:lnTo>
                    <a:pt x="0" y="878"/>
                  </a:lnTo>
                  <a:lnTo>
                    <a:pt x="1712" y="3943"/>
                  </a:lnTo>
                  <a:lnTo>
                    <a:pt x="3069" y="3447"/>
                  </a:lnTo>
                  <a:lnTo>
                    <a:pt x="2402" y="0"/>
                  </a:ln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7032675" y="1260600"/>
              <a:ext cx="326150" cy="297100"/>
            </a:xfrm>
            <a:custGeom>
              <a:avLst/>
              <a:gdLst/>
              <a:ahLst/>
              <a:cxnLst/>
              <a:rect l="l" t="t" r="r" b="b"/>
              <a:pathLst>
                <a:path w="13046" h="11884" extrusionOk="0">
                  <a:moveTo>
                    <a:pt x="6522" y="1"/>
                  </a:moveTo>
                  <a:cubicBezTo>
                    <a:pt x="5001" y="1"/>
                    <a:pt x="3481" y="581"/>
                    <a:pt x="2321" y="1741"/>
                  </a:cubicBezTo>
                  <a:cubicBezTo>
                    <a:pt x="0" y="4061"/>
                    <a:pt x="0" y="7823"/>
                    <a:pt x="2321" y="10143"/>
                  </a:cubicBezTo>
                  <a:cubicBezTo>
                    <a:pt x="3481" y="11303"/>
                    <a:pt x="5001" y="11883"/>
                    <a:pt x="6522" y="11883"/>
                  </a:cubicBezTo>
                  <a:cubicBezTo>
                    <a:pt x="8042" y="11883"/>
                    <a:pt x="9563" y="11303"/>
                    <a:pt x="10723" y="10143"/>
                  </a:cubicBezTo>
                  <a:cubicBezTo>
                    <a:pt x="13045" y="7823"/>
                    <a:pt x="13045" y="4061"/>
                    <a:pt x="10723" y="1741"/>
                  </a:cubicBezTo>
                  <a:cubicBezTo>
                    <a:pt x="9563" y="581"/>
                    <a:pt x="8042" y="1"/>
                    <a:pt x="65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7103175" y="1321725"/>
              <a:ext cx="185200" cy="174800"/>
            </a:xfrm>
            <a:custGeom>
              <a:avLst/>
              <a:gdLst/>
              <a:ahLst/>
              <a:cxnLst/>
              <a:rect l="l" t="t" r="r" b="b"/>
              <a:pathLst>
                <a:path w="7408" h="6992" extrusionOk="0">
                  <a:moveTo>
                    <a:pt x="3696" y="383"/>
                  </a:moveTo>
                  <a:cubicBezTo>
                    <a:pt x="3825" y="383"/>
                    <a:pt x="3955" y="390"/>
                    <a:pt x="4082" y="406"/>
                  </a:cubicBezTo>
                  <a:cubicBezTo>
                    <a:pt x="5786" y="616"/>
                    <a:pt x="7002" y="2173"/>
                    <a:pt x="6793" y="3877"/>
                  </a:cubicBezTo>
                  <a:cubicBezTo>
                    <a:pt x="6600" y="5453"/>
                    <a:pt x="5253" y="6612"/>
                    <a:pt x="3703" y="6612"/>
                  </a:cubicBezTo>
                  <a:cubicBezTo>
                    <a:pt x="3577" y="6612"/>
                    <a:pt x="3450" y="6604"/>
                    <a:pt x="3322" y="6589"/>
                  </a:cubicBezTo>
                  <a:cubicBezTo>
                    <a:pt x="1619" y="6378"/>
                    <a:pt x="403" y="4822"/>
                    <a:pt x="612" y="3117"/>
                  </a:cubicBezTo>
                  <a:cubicBezTo>
                    <a:pt x="804" y="1559"/>
                    <a:pt x="2125" y="387"/>
                    <a:pt x="3696" y="383"/>
                  </a:cubicBezTo>
                  <a:close/>
                  <a:moveTo>
                    <a:pt x="3700" y="1"/>
                  </a:moveTo>
                  <a:cubicBezTo>
                    <a:pt x="1963" y="1"/>
                    <a:pt x="452" y="1302"/>
                    <a:pt x="234" y="3070"/>
                  </a:cubicBezTo>
                  <a:cubicBezTo>
                    <a:pt x="0" y="4983"/>
                    <a:pt x="1365" y="6731"/>
                    <a:pt x="3278" y="6965"/>
                  </a:cubicBezTo>
                  <a:cubicBezTo>
                    <a:pt x="3419" y="6984"/>
                    <a:pt x="3561" y="6992"/>
                    <a:pt x="3706" y="6992"/>
                  </a:cubicBezTo>
                  <a:cubicBezTo>
                    <a:pt x="5444" y="6992"/>
                    <a:pt x="6953" y="5692"/>
                    <a:pt x="7173" y="3923"/>
                  </a:cubicBezTo>
                  <a:cubicBezTo>
                    <a:pt x="7407" y="2009"/>
                    <a:pt x="6043" y="265"/>
                    <a:pt x="4129" y="27"/>
                  </a:cubicBezTo>
                  <a:cubicBezTo>
                    <a:pt x="3985" y="10"/>
                    <a:pt x="3842" y="1"/>
                    <a:pt x="3700"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7118850" y="1311500"/>
              <a:ext cx="65150" cy="61200"/>
            </a:xfrm>
            <a:custGeom>
              <a:avLst/>
              <a:gdLst/>
              <a:ahLst/>
              <a:cxnLst/>
              <a:rect l="l" t="t" r="r" b="b"/>
              <a:pathLst>
                <a:path w="2606" h="2448" extrusionOk="0">
                  <a:moveTo>
                    <a:pt x="1311" y="0"/>
                  </a:moveTo>
                  <a:cubicBezTo>
                    <a:pt x="874" y="0"/>
                    <a:pt x="462" y="234"/>
                    <a:pt x="244" y="621"/>
                  </a:cubicBezTo>
                  <a:cubicBezTo>
                    <a:pt x="0" y="1052"/>
                    <a:pt x="40" y="1588"/>
                    <a:pt x="344" y="1977"/>
                  </a:cubicBezTo>
                  <a:cubicBezTo>
                    <a:pt x="581" y="2279"/>
                    <a:pt x="939" y="2447"/>
                    <a:pt x="1310" y="2447"/>
                  </a:cubicBezTo>
                  <a:cubicBezTo>
                    <a:pt x="1419" y="2447"/>
                    <a:pt x="1528" y="2433"/>
                    <a:pt x="1636" y="2403"/>
                  </a:cubicBezTo>
                  <a:cubicBezTo>
                    <a:pt x="2113" y="2270"/>
                    <a:pt x="2463" y="1863"/>
                    <a:pt x="2524" y="1373"/>
                  </a:cubicBezTo>
                  <a:cubicBezTo>
                    <a:pt x="2605" y="702"/>
                    <a:pt x="2129" y="92"/>
                    <a:pt x="1458" y="9"/>
                  </a:cubicBezTo>
                  <a:cubicBezTo>
                    <a:pt x="1409" y="3"/>
                    <a:pt x="1360" y="0"/>
                    <a:pt x="1311" y="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18"/>
          <p:cNvGrpSpPr/>
          <p:nvPr/>
        </p:nvGrpSpPr>
        <p:grpSpPr>
          <a:xfrm rot="4592297">
            <a:off x="2669489" y="3951218"/>
            <a:ext cx="1427602" cy="2668435"/>
            <a:chOff x="4530725" y="2880400"/>
            <a:chExt cx="418300" cy="781875"/>
          </a:xfrm>
        </p:grpSpPr>
        <p:sp>
          <p:nvSpPr>
            <p:cNvPr id="360" name="Google Shape;360;p18"/>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8"/>
          <p:cNvGrpSpPr/>
          <p:nvPr/>
        </p:nvGrpSpPr>
        <p:grpSpPr>
          <a:xfrm rot="-9991047" flipH="1">
            <a:off x="7670971" y="-821819"/>
            <a:ext cx="2281616" cy="1957392"/>
            <a:chOff x="4770475" y="2910125"/>
            <a:chExt cx="548975" cy="470975"/>
          </a:xfrm>
        </p:grpSpPr>
        <p:sp>
          <p:nvSpPr>
            <p:cNvPr id="376" name="Google Shape;376;p18"/>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8"/>
          <p:cNvGrpSpPr/>
          <p:nvPr/>
        </p:nvGrpSpPr>
        <p:grpSpPr>
          <a:xfrm rot="-5003494" flipH="1">
            <a:off x="7670963" y="4210833"/>
            <a:ext cx="2281603" cy="1957384"/>
            <a:chOff x="4770475" y="2910125"/>
            <a:chExt cx="548975" cy="470975"/>
          </a:xfrm>
        </p:grpSpPr>
        <p:sp>
          <p:nvSpPr>
            <p:cNvPr id="383" name="Google Shape;383;p18"/>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7">
  <p:cSld name="TITLE_ONLY_1_2_3_1_1_1_1">
    <p:spTree>
      <p:nvGrpSpPr>
        <p:cNvPr id="1" name="Shape 389"/>
        <p:cNvGrpSpPr/>
        <p:nvPr/>
      </p:nvGrpSpPr>
      <p:grpSpPr>
        <a:xfrm>
          <a:off x="0" y="0"/>
          <a:ext cx="0" cy="0"/>
          <a:chOff x="0" y="0"/>
          <a:chExt cx="0" cy="0"/>
        </a:xfrm>
      </p:grpSpPr>
      <p:sp>
        <p:nvSpPr>
          <p:cNvPr id="390" name="Google Shape;390;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91" name="Google Shape;391;p19"/>
          <p:cNvGrpSpPr/>
          <p:nvPr/>
        </p:nvGrpSpPr>
        <p:grpSpPr>
          <a:xfrm rot="-3483924">
            <a:off x="-479921" y="4068425"/>
            <a:ext cx="1667007" cy="1858176"/>
            <a:chOff x="4030600" y="1119775"/>
            <a:chExt cx="652000" cy="726800"/>
          </a:xfrm>
        </p:grpSpPr>
        <p:sp>
          <p:nvSpPr>
            <p:cNvPr id="392" name="Google Shape;392;p19"/>
            <p:cNvSpPr/>
            <p:nvPr/>
          </p:nvSpPr>
          <p:spPr>
            <a:xfrm>
              <a:off x="4030600" y="1601325"/>
              <a:ext cx="428875" cy="245250"/>
            </a:xfrm>
            <a:custGeom>
              <a:avLst/>
              <a:gdLst/>
              <a:ahLst/>
              <a:cxnLst/>
              <a:rect l="l" t="t" r="r" b="b"/>
              <a:pathLst>
                <a:path w="17155" h="9810" extrusionOk="0">
                  <a:moveTo>
                    <a:pt x="1332" y="0"/>
                  </a:moveTo>
                  <a:cubicBezTo>
                    <a:pt x="915" y="0"/>
                    <a:pt x="634" y="95"/>
                    <a:pt x="521" y="296"/>
                  </a:cubicBezTo>
                  <a:cubicBezTo>
                    <a:pt x="0" y="1221"/>
                    <a:pt x="3246" y="4035"/>
                    <a:pt x="7772" y="6580"/>
                  </a:cubicBezTo>
                  <a:cubicBezTo>
                    <a:pt x="11313" y="8572"/>
                    <a:pt x="14587" y="9810"/>
                    <a:pt x="16093" y="9810"/>
                  </a:cubicBezTo>
                  <a:cubicBezTo>
                    <a:pt x="16511" y="9810"/>
                    <a:pt x="16793" y="9714"/>
                    <a:pt x="16906" y="9513"/>
                  </a:cubicBezTo>
                  <a:cubicBezTo>
                    <a:pt x="17155" y="9071"/>
                    <a:pt x="16532" y="8159"/>
                    <a:pt x="15173" y="6980"/>
                  </a:cubicBezTo>
                  <a:cubicBezTo>
                    <a:pt x="13812" y="5802"/>
                    <a:pt x="11829" y="4453"/>
                    <a:pt x="9655" y="3231"/>
                  </a:cubicBezTo>
                  <a:cubicBezTo>
                    <a:pt x="6112" y="1238"/>
                    <a:pt x="2837" y="0"/>
                    <a:pt x="1332"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4055900" y="1217400"/>
              <a:ext cx="606625" cy="611125"/>
            </a:xfrm>
            <a:custGeom>
              <a:avLst/>
              <a:gdLst/>
              <a:ahLst/>
              <a:cxnLst/>
              <a:rect l="l" t="t" r="r" b="b"/>
              <a:pathLst>
                <a:path w="24265" h="24445" extrusionOk="0">
                  <a:moveTo>
                    <a:pt x="14062" y="0"/>
                  </a:moveTo>
                  <a:cubicBezTo>
                    <a:pt x="13703" y="0"/>
                    <a:pt x="13355" y="189"/>
                    <a:pt x="13167" y="524"/>
                  </a:cubicBezTo>
                  <a:cubicBezTo>
                    <a:pt x="12979" y="857"/>
                    <a:pt x="12631" y="1045"/>
                    <a:pt x="12273" y="1045"/>
                  </a:cubicBezTo>
                  <a:cubicBezTo>
                    <a:pt x="12103" y="1045"/>
                    <a:pt x="11931" y="1003"/>
                    <a:pt x="11772" y="913"/>
                  </a:cubicBezTo>
                  <a:lnTo>
                    <a:pt x="11474" y="746"/>
                  </a:lnTo>
                  <a:cubicBezTo>
                    <a:pt x="11035" y="499"/>
                    <a:pt x="10558" y="381"/>
                    <a:pt x="10087" y="381"/>
                  </a:cubicBezTo>
                  <a:cubicBezTo>
                    <a:pt x="9096" y="381"/>
                    <a:pt x="8133" y="902"/>
                    <a:pt x="7613" y="1827"/>
                  </a:cubicBezTo>
                  <a:lnTo>
                    <a:pt x="198" y="15010"/>
                  </a:lnTo>
                  <a:cubicBezTo>
                    <a:pt x="1" y="15362"/>
                    <a:pt x="35" y="15801"/>
                    <a:pt x="288" y="16118"/>
                  </a:cubicBezTo>
                  <a:cubicBezTo>
                    <a:pt x="3915" y="20656"/>
                    <a:pt x="9148" y="23626"/>
                    <a:pt x="14904" y="24412"/>
                  </a:cubicBezTo>
                  <a:lnTo>
                    <a:pt x="15084" y="24435"/>
                  </a:lnTo>
                  <a:cubicBezTo>
                    <a:pt x="15129" y="24441"/>
                    <a:pt x="15174" y="24444"/>
                    <a:pt x="15219" y="24444"/>
                  </a:cubicBezTo>
                  <a:cubicBezTo>
                    <a:pt x="15575" y="24444"/>
                    <a:pt x="15909" y="24253"/>
                    <a:pt x="16086" y="23937"/>
                  </a:cubicBezTo>
                  <a:lnTo>
                    <a:pt x="23496" y="10760"/>
                  </a:lnTo>
                  <a:cubicBezTo>
                    <a:pt x="24264" y="9395"/>
                    <a:pt x="23780" y="7666"/>
                    <a:pt x="22415" y="6899"/>
                  </a:cubicBezTo>
                  <a:lnTo>
                    <a:pt x="22117" y="6733"/>
                  </a:lnTo>
                  <a:cubicBezTo>
                    <a:pt x="21625" y="6454"/>
                    <a:pt x="21450" y="5831"/>
                    <a:pt x="21727" y="5337"/>
                  </a:cubicBezTo>
                  <a:cubicBezTo>
                    <a:pt x="22005" y="4845"/>
                    <a:pt x="21830" y="4219"/>
                    <a:pt x="21336" y="3942"/>
                  </a:cubicBezTo>
                  <a:lnTo>
                    <a:pt x="14564" y="132"/>
                  </a:lnTo>
                  <a:cubicBezTo>
                    <a:pt x="14405" y="43"/>
                    <a:pt x="14232" y="0"/>
                    <a:pt x="140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4368625" y="1119775"/>
              <a:ext cx="313975" cy="237975"/>
            </a:xfrm>
            <a:custGeom>
              <a:avLst/>
              <a:gdLst/>
              <a:ahLst/>
              <a:cxnLst/>
              <a:rect l="l" t="t" r="r" b="b"/>
              <a:pathLst>
                <a:path w="12559" h="9519" extrusionOk="0">
                  <a:moveTo>
                    <a:pt x="2113" y="0"/>
                  </a:moveTo>
                  <a:cubicBezTo>
                    <a:pt x="2055" y="0"/>
                    <a:pt x="1998" y="31"/>
                    <a:pt x="1967" y="85"/>
                  </a:cubicBezTo>
                  <a:lnTo>
                    <a:pt x="48" y="3501"/>
                  </a:lnTo>
                  <a:cubicBezTo>
                    <a:pt x="1" y="3581"/>
                    <a:pt x="31" y="3684"/>
                    <a:pt x="111" y="3727"/>
                  </a:cubicBezTo>
                  <a:lnTo>
                    <a:pt x="10364" y="9496"/>
                  </a:lnTo>
                  <a:cubicBezTo>
                    <a:pt x="10390" y="9511"/>
                    <a:pt x="10418" y="9518"/>
                    <a:pt x="10446" y="9518"/>
                  </a:cubicBezTo>
                  <a:cubicBezTo>
                    <a:pt x="10504" y="9518"/>
                    <a:pt x="10561" y="9487"/>
                    <a:pt x="10592" y="9432"/>
                  </a:cubicBezTo>
                  <a:lnTo>
                    <a:pt x="12513" y="6017"/>
                  </a:lnTo>
                  <a:cubicBezTo>
                    <a:pt x="12559" y="5937"/>
                    <a:pt x="12530" y="5833"/>
                    <a:pt x="12449" y="5789"/>
                  </a:cubicBezTo>
                  <a:lnTo>
                    <a:pt x="2195" y="22"/>
                  </a:lnTo>
                  <a:cubicBezTo>
                    <a:pt x="2170" y="7"/>
                    <a:pt x="2141" y="0"/>
                    <a:pt x="2113"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4163800" y="1480500"/>
              <a:ext cx="148550" cy="134225"/>
            </a:xfrm>
            <a:custGeom>
              <a:avLst/>
              <a:gdLst/>
              <a:ahLst/>
              <a:cxnLst/>
              <a:rect l="l" t="t" r="r" b="b"/>
              <a:pathLst>
                <a:path w="5942" h="5369" extrusionOk="0">
                  <a:moveTo>
                    <a:pt x="2877" y="0"/>
                  </a:moveTo>
                  <a:cubicBezTo>
                    <a:pt x="2288" y="0"/>
                    <a:pt x="1703" y="194"/>
                    <a:pt x="1220" y="572"/>
                  </a:cubicBezTo>
                  <a:cubicBezTo>
                    <a:pt x="365" y="1243"/>
                    <a:pt x="0" y="2362"/>
                    <a:pt x="293" y="3407"/>
                  </a:cubicBezTo>
                  <a:cubicBezTo>
                    <a:pt x="585" y="4454"/>
                    <a:pt x="1478" y="5220"/>
                    <a:pt x="2556" y="5349"/>
                  </a:cubicBezTo>
                  <a:cubicBezTo>
                    <a:pt x="2663" y="5362"/>
                    <a:pt x="2770" y="5368"/>
                    <a:pt x="2877" y="5368"/>
                  </a:cubicBezTo>
                  <a:cubicBezTo>
                    <a:pt x="3839" y="5368"/>
                    <a:pt x="4737" y="4852"/>
                    <a:pt x="5216" y="4000"/>
                  </a:cubicBezTo>
                  <a:cubicBezTo>
                    <a:pt x="5942" y="2708"/>
                    <a:pt x="5484" y="1072"/>
                    <a:pt x="4194" y="346"/>
                  </a:cubicBezTo>
                  <a:cubicBezTo>
                    <a:pt x="3783" y="114"/>
                    <a:pt x="3329" y="0"/>
                    <a:pt x="2877"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4226250" y="1490775"/>
              <a:ext cx="14625" cy="111150"/>
            </a:xfrm>
            <a:custGeom>
              <a:avLst/>
              <a:gdLst/>
              <a:ahLst/>
              <a:cxnLst/>
              <a:rect l="l" t="t" r="r" b="b"/>
              <a:pathLst>
                <a:path w="585" h="4446" extrusionOk="0">
                  <a:moveTo>
                    <a:pt x="380" y="0"/>
                  </a:moveTo>
                  <a:cubicBezTo>
                    <a:pt x="277" y="0"/>
                    <a:pt x="208" y="82"/>
                    <a:pt x="204" y="180"/>
                  </a:cubicBezTo>
                  <a:lnTo>
                    <a:pt x="5" y="4248"/>
                  </a:lnTo>
                  <a:cubicBezTo>
                    <a:pt x="1" y="4353"/>
                    <a:pt x="81" y="4440"/>
                    <a:pt x="183" y="4446"/>
                  </a:cubicBezTo>
                  <a:lnTo>
                    <a:pt x="193" y="4446"/>
                  </a:lnTo>
                  <a:cubicBezTo>
                    <a:pt x="294" y="4446"/>
                    <a:pt x="375" y="4368"/>
                    <a:pt x="381" y="4267"/>
                  </a:cubicBezTo>
                  <a:lnTo>
                    <a:pt x="579" y="197"/>
                  </a:lnTo>
                  <a:cubicBezTo>
                    <a:pt x="584" y="95"/>
                    <a:pt x="504" y="5"/>
                    <a:pt x="400" y="1"/>
                  </a:cubicBezTo>
                  <a:cubicBezTo>
                    <a:pt x="393" y="1"/>
                    <a:pt x="386" y="0"/>
                    <a:pt x="38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4318600" y="1600225"/>
              <a:ext cx="148575" cy="134250"/>
            </a:xfrm>
            <a:custGeom>
              <a:avLst/>
              <a:gdLst/>
              <a:ahLst/>
              <a:cxnLst/>
              <a:rect l="l" t="t" r="r" b="b"/>
              <a:pathLst>
                <a:path w="5943" h="5370" extrusionOk="0">
                  <a:moveTo>
                    <a:pt x="2876" y="1"/>
                  </a:moveTo>
                  <a:cubicBezTo>
                    <a:pt x="2288" y="1"/>
                    <a:pt x="1703" y="194"/>
                    <a:pt x="1221" y="573"/>
                  </a:cubicBezTo>
                  <a:cubicBezTo>
                    <a:pt x="366" y="1244"/>
                    <a:pt x="1" y="2363"/>
                    <a:pt x="293" y="3408"/>
                  </a:cubicBezTo>
                  <a:cubicBezTo>
                    <a:pt x="586" y="4454"/>
                    <a:pt x="1479" y="5219"/>
                    <a:pt x="2557" y="5350"/>
                  </a:cubicBezTo>
                  <a:cubicBezTo>
                    <a:pt x="2664" y="5363"/>
                    <a:pt x="2771" y="5370"/>
                    <a:pt x="2877" y="5370"/>
                  </a:cubicBezTo>
                  <a:cubicBezTo>
                    <a:pt x="3839" y="5370"/>
                    <a:pt x="4738" y="4852"/>
                    <a:pt x="5217" y="3999"/>
                  </a:cubicBezTo>
                  <a:cubicBezTo>
                    <a:pt x="5943" y="2709"/>
                    <a:pt x="5485" y="1073"/>
                    <a:pt x="4194" y="347"/>
                  </a:cubicBezTo>
                  <a:cubicBezTo>
                    <a:pt x="3783" y="115"/>
                    <a:pt x="3329" y="1"/>
                    <a:pt x="2876"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4381025" y="1610475"/>
              <a:ext cx="14650" cy="111225"/>
            </a:xfrm>
            <a:custGeom>
              <a:avLst/>
              <a:gdLst/>
              <a:ahLst/>
              <a:cxnLst/>
              <a:rect l="l" t="t" r="r" b="b"/>
              <a:pathLst>
                <a:path w="586" h="4449" extrusionOk="0">
                  <a:moveTo>
                    <a:pt x="378" y="1"/>
                  </a:moveTo>
                  <a:cubicBezTo>
                    <a:pt x="273" y="1"/>
                    <a:pt x="209" y="85"/>
                    <a:pt x="206" y="181"/>
                  </a:cubicBezTo>
                  <a:lnTo>
                    <a:pt x="6" y="4251"/>
                  </a:lnTo>
                  <a:cubicBezTo>
                    <a:pt x="1" y="4355"/>
                    <a:pt x="80" y="4443"/>
                    <a:pt x="185" y="4448"/>
                  </a:cubicBezTo>
                  <a:lnTo>
                    <a:pt x="194" y="4448"/>
                  </a:lnTo>
                  <a:cubicBezTo>
                    <a:pt x="293" y="4448"/>
                    <a:pt x="377" y="4368"/>
                    <a:pt x="381" y="4270"/>
                  </a:cubicBezTo>
                  <a:lnTo>
                    <a:pt x="580" y="200"/>
                  </a:lnTo>
                  <a:cubicBezTo>
                    <a:pt x="586" y="95"/>
                    <a:pt x="506" y="8"/>
                    <a:pt x="402" y="2"/>
                  </a:cubicBezTo>
                  <a:cubicBezTo>
                    <a:pt x="394" y="1"/>
                    <a:pt x="386" y="1"/>
                    <a:pt x="378"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4244075" y="1331600"/>
              <a:ext cx="140125" cy="134225"/>
            </a:xfrm>
            <a:custGeom>
              <a:avLst/>
              <a:gdLst/>
              <a:ahLst/>
              <a:cxnLst/>
              <a:rect l="l" t="t" r="r" b="b"/>
              <a:pathLst>
                <a:path w="5605" h="5369" extrusionOk="0">
                  <a:moveTo>
                    <a:pt x="2710" y="1"/>
                  </a:moveTo>
                  <a:cubicBezTo>
                    <a:pt x="2387" y="1"/>
                    <a:pt x="2060" y="59"/>
                    <a:pt x="1747" y="180"/>
                  </a:cubicBezTo>
                  <a:cubicBezTo>
                    <a:pt x="734" y="569"/>
                    <a:pt x="56" y="1531"/>
                    <a:pt x="27" y="2618"/>
                  </a:cubicBezTo>
                  <a:cubicBezTo>
                    <a:pt x="0" y="3703"/>
                    <a:pt x="629" y="4696"/>
                    <a:pt x="1623" y="5137"/>
                  </a:cubicBezTo>
                  <a:cubicBezTo>
                    <a:pt x="1977" y="5294"/>
                    <a:pt x="2346" y="5368"/>
                    <a:pt x="2709" y="5368"/>
                  </a:cubicBezTo>
                  <a:cubicBezTo>
                    <a:pt x="3737" y="5368"/>
                    <a:pt x="4718" y="4774"/>
                    <a:pt x="5163" y="3775"/>
                  </a:cubicBezTo>
                  <a:cubicBezTo>
                    <a:pt x="5604" y="2783"/>
                    <a:pt x="5405" y="1622"/>
                    <a:pt x="4656" y="835"/>
                  </a:cubicBezTo>
                  <a:cubicBezTo>
                    <a:pt x="4140" y="292"/>
                    <a:pt x="3432" y="1"/>
                    <a:pt x="271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4257125" y="1389375"/>
              <a:ext cx="111375" cy="14100"/>
            </a:xfrm>
            <a:custGeom>
              <a:avLst/>
              <a:gdLst/>
              <a:ahLst/>
              <a:cxnLst/>
              <a:rect l="l" t="t" r="r" b="b"/>
              <a:pathLst>
                <a:path w="4455" h="564" extrusionOk="0">
                  <a:moveTo>
                    <a:pt x="4257" y="1"/>
                  </a:moveTo>
                  <a:lnTo>
                    <a:pt x="187" y="187"/>
                  </a:lnTo>
                  <a:cubicBezTo>
                    <a:pt x="83" y="189"/>
                    <a:pt x="1" y="274"/>
                    <a:pt x="3" y="379"/>
                  </a:cubicBezTo>
                  <a:cubicBezTo>
                    <a:pt x="5" y="480"/>
                    <a:pt x="90" y="563"/>
                    <a:pt x="191" y="563"/>
                  </a:cubicBezTo>
                  <a:cubicBezTo>
                    <a:pt x="193" y="563"/>
                    <a:pt x="194" y="563"/>
                    <a:pt x="195" y="563"/>
                  </a:cubicBezTo>
                  <a:lnTo>
                    <a:pt x="204" y="563"/>
                  </a:lnTo>
                  <a:lnTo>
                    <a:pt x="4274" y="377"/>
                  </a:lnTo>
                  <a:cubicBezTo>
                    <a:pt x="4375" y="371"/>
                    <a:pt x="4455" y="286"/>
                    <a:pt x="4453" y="183"/>
                  </a:cubicBezTo>
                  <a:cubicBezTo>
                    <a:pt x="4451" y="82"/>
                    <a:pt x="4368" y="1"/>
                    <a:pt x="426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4262750" y="1447050"/>
              <a:ext cx="148175" cy="134225"/>
            </a:xfrm>
            <a:custGeom>
              <a:avLst/>
              <a:gdLst/>
              <a:ahLst/>
              <a:cxnLst/>
              <a:rect l="l" t="t" r="r" b="b"/>
              <a:pathLst>
                <a:path w="5927" h="5369" extrusionOk="0">
                  <a:moveTo>
                    <a:pt x="2895" y="1"/>
                  </a:moveTo>
                  <a:cubicBezTo>
                    <a:pt x="1845" y="1"/>
                    <a:pt x="887" y="613"/>
                    <a:pt x="451" y="1574"/>
                  </a:cubicBezTo>
                  <a:cubicBezTo>
                    <a:pt x="0" y="2562"/>
                    <a:pt x="190" y="3725"/>
                    <a:pt x="933" y="4517"/>
                  </a:cubicBezTo>
                  <a:cubicBezTo>
                    <a:pt x="1450" y="5071"/>
                    <a:pt x="2164" y="5369"/>
                    <a:pt x="2893" y="5369"/>
                  </a:cubicBezTo>
                  <a:cubicBezTo>
                    <a:pt x="3210" y="5369"/>
                    <a:pt x="3529" y="5313"/>
                    <a:pt x="3837" y="5197"/>
                  </a:cubicBezTo>
                  <a:cubicBezTo>
                    <a:pt x="5224" y="4677"/>
                    <a:pt x="5927" y="3132"/>
                    <a:pt x="5408" y="1745"/>
                  </a:cubicBezTo>
                  <a:cubicBezTo>
                    <a:pt x="5026" y="728"/>
                    <a:pt x="4070" y="40"/>
                    <a:pt x="2985" y="2"/>
                  </a:cubicBezTo>
                  <a:cubicBezTo>
                    <a:pt x="2955" y="1"/>
                    <a:pt x="2925" y="1"/>
                    <a:pt x="2895"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4293325" y="1469775"/>
              <a:ext cx="80800" cy="84075"/>
            </a:xfrm>
            <a:custGeom>
              <a:avLst/>
              <a:gdLst/>
              <a:ahLst/>
              <a:cxnLst/>
              <a:rect l="l" t="t" r="r" b="b"/>
              <a:pathLst>
                <a:path w="3232" h="3363" extrusionOk="0">
                  <a:moveTo>
                    <a:pt x="3024" y="1"/>
                  </a:moveTo>
                  <a:cubicBezTo>
                    <a:pt x="2973" y="1"/>
                    <a:pt x="2923" y="21"/>
                    <a:pt x="2885" y="61"/>
                  </a:cubicBezTo>
                  <a:lnTo>
                    <a:pt x="113" y="3048"/>
                  </a:lnTo>
                  <a:cubicBezTo>
                    <a:pt x="1" y="3167"/>
                    <a:pt x="86" y="3363"/>
                    <a:pt x="250" y="3363"/>
                  </a:cubicBezTo>
                  <a:cubicBezTo>
                    <a:pt x="301" y="3363"/>
                    <a:pt x="352" y="3340"/>
                    <a:pt x="387" y="3302"/>
                  </a:cubicBezTo>
                  <a:lnTo>
                    <a:pt x="3161" y="317"/>
                  </a:lnTo>
                  <a:cubicBezTo>
                    <a:pt x="3231" y="241"/>
                    <a:pt x="3227" y="121"/>
                    <a:pt x="3151" y="51"/>
                  </a:cubicBezTo>
                  <a:cubicBezTo>
                    <a:pt x="3115" y="17"/>
                    <a:pt x="3069" y="1"/>
                    <a:pt x="3024"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4392675" y="1502675"/>
              <a:ext cx="148175" cy="134250"/>
            </a:xfrm>
            <a:custGeom>
              <a:avLst/>
              <a:gdLst/>
              <a:ahLst/>
              <a:cxnLst/>
              <a:rect l="l" t="t" r="r" b="b"/>
              <a:pathLst>
                <a:path w="5927" h="5370" extrusionOk="0">
                  <a:moveTo>
                    <a:pt x="2895" y="1"/>
                  </a:moveTo>
                  <a:cubicBezTo>
                    <a:pt x="1845" y="1"/>
                    <a:pt x="886" y="613"/>
                    <a:pt x="449" y="1574"/>
                  </a:cubicBezTo>
                  <a:cubicBezTo>
                    <a:pt x="0" y="2562"/>
                    <a:pt x="190" y="3725"/>
                    <a:pt x="931" y="4517"/>
                  </a:cubicBezTo>
                  <a:cubicBezTo>
                    <a:pt x="1449" y="5072"/>
                    <a:pt x="2163" y="5370"/>
                    <a:pt x="2894" y="5370"/>
                  </a:cubicBezTo>
                  <a:cubicBezTo>
                    <a:pt x="3209" y="5370"/>
                    <a:pt x="3528" y="5314"/>
                    <a:pt x="3835" y="5199"/>
                  </a:cubicBezTo>
                  <a:cubicBezTo>
                    <a:pt x="5222" y="4679"/>
                    <a:pt x="5927" y="3132"/>
                    <a:pt x="5406" y="1745"/>
                  </a:cubicBezTo>
                  <a:cubicBezTo>
                    <a:pt x="5026" y="728"/>
                    <a:pt x="4070" y="40"/>
                    <a:pt x="2985" y="2"/>
                  </a:cubicBezTo>
                  <a:cubicBezTo>
                    <a:pt x="2955" y="1"/>
                    <a:pt x="2925" y="1"/>
                    <a:pt x="2895"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4423200" y="1525450"/>
              <a:ext cx="80800" cy="84050"/>
            </a:xfrm>
            <a:custGeom>
              <a:avLst/>
              <a:gdLst/>
              <a:ahLst/>
              <a:cxnLst/>
              <a:rect l="l" t="t" r="r" b="b"/>
              <a:pathLst>
                <a:path w="3232" h="3362" extrusionOk="0">
                  <a:moveTo>
                    <a:pt x="3025" y="0"/>
                  </a:moveTo>
                  <a:cubicBezTo>
                    <a:pt x="2974" y="0"/>
                    <a:pt x="2924" y="21"/>
                    <a:pt x="2887" y="61"/>
                  </a:cubicBezTo>
                  <a:lnTo>
                    <a:pt x="113" y="3046"/>
                  </a:lnTo>
                  <a:cubicBezTo>
                    <a:pt x="1" y="3165"/>
                    <a:pt x="87" y="3361"/>
                    <a:pt x="250" y="3361"/>
                  </a:cubicBezTo>
                  <a:cubicBezTo>
                    <a:pt x="301" y="3361"/>
                    <a:pt x="353" y="3338"/>
                    <a:pt x="387" y="3300"/>
                  </a:cubicBezTo>
                  <a:lnTo>
                    <a:pt x="3161" y="315"/>
                  </a:lnTo>
                  <a:cubicBezTo>
                    <a:pt x="3231" y="239"/>
                    <a:pt x="3227" y="121"/>
                    <a:pt x="3151" y="51"/>
                  </a:cubicBezTo>
                  <a:cubicBezTo>
                    <a:pt x="3115" y="17"/>
                    <a:pt x="3070" y="0"/>
                    <a:pt x="3025" y="0"/>
                  </a:cubicBezTo>
                  <a:close/>
                </a:path>
              </a:pathLst>
            </a:custGeom>
            <a:solidFill>
              <a:srgbClr val="2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4170025" y="1553900"/>
              <a:ext cx="148125" cy="134225"/>
            </a:xfrm>
            <a:custGeom>
              <a:avLst/>
              <a:gdLst/>
              <a:ahLst/>
              <a:cxnLst/>
              <a:rect l="l" t="t" r="r" b="b"/>
              <a:pathLst>
                <a:path w="5925" h="5369" extrusionOk="0">
                  <a:moveTo>
                    <a:pt x="2891" y="0"/>
                  </a:moveTo>
                  <a:cubicBezTo>
                    <a:pt x="1842" y="0"/>
                    <a:pt x="886" y="612"/>
                    <a:pt x="450" y="1573"/>
                  </a:cubicBezTo>
                  <a:cubicBezTo>
                    <a:pt x="0" y="2561"/>
                    <a:pt x="190" y="3722"/>
                    <a:pt x="931" y="4517"/>
                  </a:cubicBezTo>
                  <a:cubicBezTo>
                    <a:pt x="1448" y="5070"/>
                    <a:pt x="2163" y="5368"/>
                    <a:pt x="2893" y="5368"/>
                  </a:cubicBezTo>
                  <a:cubicBezTo>
                    <a:pt x="3209" y="5368"/>
                    <a:pt x="3528" y="5312"/>
                    <a:pt x="3835" y="5197"/>
                  </a:cubicBezTo>
                  <a:cubicBezTo>
                    <a:pt x="5222" y="4676"/>
                    <a:pt x="5925" y="3131"/>
                    <a:pt x="5406" y="1744"/>
                  </a:cubicBezTo>
                  <a:cubicBezTo>
                    <a:pt x="5026" y="726"/>
                    <a:pt x="4070" y="40"/>
                    <a:pt x="2985" y="2"/>
                  </a:cubicBezTo>
                  <a:cubicBezTo>
                    <a:pt x="2954" y="1"/>
                    <a:pt x="2922" y="0"/>
                    <a:pt x="2891"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4200575" y="1576625"/>
              <a:ext cx="80825" cy="84025"/>
            </a:xfrm>
            <a:custGeom>
              <a:avLst/>
              <a:gdLst/>
              <a:ahLst/>
              <a:cxnLst/>
              <a:rect l="l" t="t" r="r" b="b"/>
              <a:pathLst>
                <a:path w="3233" h="3361" extrusionOk="0">
                  <a:moveTo>
                    <a:pt x="3023" y="0"/>
                  </a:moveTo>
                  <a:cubicBezTo>
                    <a:pt x="2973" y="0"/>
                    <a:pt x="2923" y="20"/>
                    <a:pt x="2886" y="60"/>
                  </a:cubicBezTo>
                  <a:lnTo>
                    <a:pt x="112" y="3045"/>
                  </a:lnTo>
                  <a:cubicBezTo>
                    <a:pt x="0" y="3164"/>
                    <a:pt x="85" y="3361"/>
                    <a:pt x="248" y="3361"/>
                  </a:cubicBezTo>
                  <a:cubicBezTo>
                    <a:pt x="249" y="3361"/>
                    <a:pt x="250" y="3361"/>
                    <a:pt x="251" y="3361"/>
                  </a:cubicBezTo>
                  <a:cubicBezTo>
                    <a:pt x="302" y="3361"/>
                    <a:pt x="353" y="3340"/>
                    <a:pt x="389" y="3302"/>
                  </a:cubicBezTo>
                  <a:lnTo>
                    <a:pt x="3162" y="317"/>
                  </a:lnTo>
                  <a:cubicBezTo>
                    <a:pt x="3232" y="240"/>
                    <a:pt x="3226" y="121"/>
                    <a:pt x="3150" y="50"/>
                  </a:cubicBezTo>
                  <a:cubicBezTo>
                    <a:pt x="3115" y="17"/>
                    <a:pt x="3069" y="0"/>
                    <a:pt x="302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4353275" y="1307400"/>
              <a:ext cx="148200" cy="134250"/>
            </a:xfrm>
            <a:custGeom>
              <a:avLst/>
              <a:gdLst/>
              <a:ahLst/>
              <a:cxnLst/>
              <a:rect l="l" t="t" r="r" b="b"/>
              <a:pathLst>
                <a:path w="5928" h="5370" extrusionOk="0">
                  <a:moveTo>
                    <a:pt x="2896" y="0"/>
                  </a:moveTo>
                  <a:cubicBezTo>
                    <a:pt x="1846" y="0"/>
                    <a:pt x="889" y="613"/>
                    <a:pt x="451" y="1573"/>
                  </a:cubicBezTo>
                  <a:cubicBezTo>
                    <a:pt x="1" y="2561"/>
                    <a:pt x="191" y="3724"/>
                    <a:pt x="932" y="4517"/>
                  </a:cubicBezTo>
                  <a:cubicBezTo>
                    <a:pt x="1449" y="5071"/>
                    <a:pt x="2165" y="5369"/>
                    <a:pt x="2896" y="5369"/>
                  </a:cubicBezTo>
                  <a:cubicBezTo>
                    <a:pt x="3212" y="5369"/>
                    <a:pt x="3531" y="5313"/>
                    <a:pt x="3837" y="5199"/>
                  </a:cubicBezTo>
                  <a:cubicBezTo>
                    <a:pt x="5225" y="4678"/>
                    <a:pt x="5928" y="3131"/>
                    <a:pt x="5409" y="1744"/>
                  </a:cubicBezTo>
                  <a:cubicBezTo>
                    <a:pt x="5027" y="728"/>
                    <a:pt x="4071" y="40"/>
                    <a:pt x="2986" y="2"/>
                  </a:cubicBezTo>
                  <a:cubicBezTo>
                    <a:pt x="2956" y="1"/>
                    <a:pt x="2926" y="0"/>
                    <a:pt x="2896"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4383825" y="1330150"/>
              <a:ext cx="80825" cy="84050"/>
            </a:xfrm>
            <a:custGeom>
              <a:avLst/>
              <a:gdLst/>
              <a:ahLst/>
              <a:cxnLst/>
              <a:rect l="l" t="t" r="r" b="b"/>
              <a:pathLst>
                <a:path w="3233" h="3362" extrusionOk="0">
                  <a:moveTo>
                    <a:pt x="3025" y="0"/>
                  </a:moveTo>
                  <a:cubicBezTo>
                    <a:pt x="2975" y="0"/>
                    <a:pt x="2924" y="21"/>
                    <a:pt x="2887" y="61"/>
                  </a:cubicBezTo>
                  <a:lnTo>
                    <a:pt x="113" y="3046"/>
                  </a:lnTo>
                  <a:cubicBezTo>
                    <a:pt x="1" y="3166"/>
                    <a:pt x="86" y="3362"/>
                    <a:pt x="252" y="3362"/>
                  </a:cubicBezTo>
                  <a:cubicBezTo>
                    <a:pt x="303" y="3362"/>
                    <a:pt x="352" y="3339"/>
                    <a:pt x="388" y="3301"/>
                  </a:cubicBezTo>
                  <a:lnTo>
                    <a:pt x="3163" y="316"/>
                  </a:lnTo>
                  <a:cubicBezTo>
                    <a:pt x="3233" y="240"/>
                    <a:pt x="3229" y="122"/>
                    <a:pt x="3153" y="51"/>
                  </a:cubicBezTo>
                  <a:cubicBezTo>
                    <a:pt x="3117" y="17"/>
                    <a:pt x="3071" y="0"/>
                    <a:pt x="3025"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4484125" y="1425350"/>
              <a:ext cx="115450" cy="124200"/>
            </a:xfrm>
            <a:custGeom>
              <a:avLst/>
              <a:gdLst/>
              <a:ahLst/>
              <a:cxnLst/>
              <a:rect l="l" t="t" r="r" b="b"/>
              <a:pathLst>
                <a:path w="4618" h="4968" extrusionOk="0">
                  <a:moveTo>
                    <a:pt x="2954" y="0"/>
                  </a:moveTo>
                  <a:cubicBezTo>
                    <a:pt x="2170" y="0"/>
                    <a:pt x="1275" y="605"/>
                    <a:pt x="720" y="1590"/>
                  </a:cubicBezTo>
                  <a:cubicBezTo>
                    <a:pt x="0" y="2869"/>
                    <a:pt x="129" y="4306"/>
                    <a:pt x="1005" y="4800"/>
                  </a:cubicBezTo>
                  <a:cubicBezTo>
                    <a:pt x="1207" y="4913"/>
                    <a:pt x="1430" y="4967"/>
                    <a:pt x="1664" y="4967"/>
                  </a:cubicBezTo>
                  <a:cubicBezTo>
                    <a:pt x="2447" y="4967"/>
                    <a:pt x="3342" y="4362"/>
                    <a:pt x="3897" y="3377"/>
                  </a:cubicBezTo>
                  <a:cubicBezTo>
                    <a:pt x="4617" y="2098"/>
                    <a:pt x="4490" y="661"/>
                    <a:pt x="3612" y="167"/>
                  </a:cubicBezTo>
                  <a:cubicBezTo>
                    <a:pt x="3411" y="54"/>
                    <a:pt x="3187" y="0"/>
                    <a:pt x="2954" y="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4055900" y="1226950"/>
              <a:ext cx="407475" cy="601575"/>
            </a:xfrm>
            <a:custGeom>
              <a:avLst/>
              <a:gdLst/>
              <a:ahLst/>
              <a:cxnLst/>
              <a:rect l="l" t="t" r="r" b="b"/>
              <a:pathLst>
                <a:path w="16299" h="24063" extrusionOk="0">
                  <a:moveTo>
                    <a:pt x="10082" y="1"/>
                  </a:moveTo>
                  <a:cubicBezTo>
                    <a:pt x="9068" y="1"/>
                    <a:pt x="8119" y="546"/>
                    <a:pt x="7613" y="1445"/>
                  </a:cubicBezTo>
                  <a:lnTo>
                    <a:pt x="198" y="14627"/>
                  </a:lnTo>
                  <a:cubicBezTo>
                    <a:pt x="1" y="14980"/>
                    <a:pt x="35" y="15419"/>
                    <a:pt x="288" y="15734"/>
                  </a:cubicBezTo>
                  <a:cubicBezTo>
                    <a:pt x="3915" y="20274"/>
                    <a:pt x="9148" y="23244"/>
                    <a:pt x="14904" y="24029"/>
                  </a:cubicBezTo>
                  <a:lnTo>
                    <a:pt x="15084" y="24053"/>
                  </a:lnTo>
                  <a:cubicBezTo>
                    <a:pt x="15129" y="24059"/>
                    <a:pt x="15174" y="24062"/>
                    <a:pt x="15219" y="24062"/>
                  </a:cubicBezTo>
                  <a:cubicBezTo>
                    <a:pt x="15575" y="24062"/>
                    <a:pt x="15909" y="23871"/>
                    <a:pt x="16086" y="23553"/>
                  </a:cubicBezTo>
                  <a:lnTo>
                    <a:pt x="16299" y="23172"/>
                  </a:lnTo>
                  <a:cubicBezTo>
                    <a:pt x="10866" y="22223"/>
                    <a:pt x="5967" y="19324"/>
                    <a:pt x="2522" y="15016"/>
                  </a:cubicBezTo>
                  <a:cubicBezTo>
                    <a:pt x="2270" y="14699"/>
                    <a:pt x="2235" y="14262"/>
                    <a:pt x="2433" y="13908"/>
                  </a:cubicBezTo>
                  <a:lnTo>
                    <a:pt x="9848" y="727"/>
                  </a:lnTo>
                  <a:cubicBezTo>
                    <a:pt x="9996" y="461"/>
                    <a:pt x="10188" y="223"/>
                    <a:pt x="10412" y="20"/>
                  </a:cubicBezTo>
                  <a:cubicBezTo>
                    <a:pt x="10301" y="7"/>
                    <a:pt x="10191" y="1"/>
                    <a:pt x="10082" y="1"/>
                  </a:cubicBezTo>
                  <a:close/>
                </a:path>
              </a:pathLst>
            </a:custGeom>
            <a:solidFill>
              <a:srgbClr val="242424">
                <a:alpha val="19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4393850" y="1141275"/>
              <a:ext cx="44550" cy="68600"/>
            </a:xfrm>
            <a:custGeom>
              <a:avLst/>
              <a:gdLst/>
              <a:ahLst/>
              <a:cxnLst/>
              <a:rect l="l" t="t" r="r" b="b"/>
              <a:pathLst>
                <a:path w="1782" h="2744" extrusionOk="0">
                  <a:moveTo>
                    <a:pt x="1566" y="0"/>
                  </a:moveTo>
                  <a:cubicBezTo>
                    <a:pt x="1501" y="0"/>
                    <a:pt x="1438" y="35"/>
                    <a:pt x="1403" y="95"/>
                  </a:cubicBezTo>
                  <a:lnTo>
                    <a:pt x="71" y="2463"/>
                  </a:lnTo>
                  <a:cubicBezTo>
                    <a:pt x="1" y="2588"/>
                    <a:pt x="90" y="2742"/>
                    <a:pt x="234" y="2744"/>
                  </a:cubicBezTo>
                  <a:cubicBezTo>
                    <a:pt x="303" y="2744"/>
                    <a:pt x="366" y="2706"/>
                    <a:pt x="398" y="2647"/>
                  </a:cubicBezTo>
                  <a:lnTo>
                    <a:pt x="1730" y="279"/>
                  </a:lnTo>
                  <a:cubicBezTo>
                    <a:pt x="1781" y="190"/>
                    <a:pt x="1749" y="74"/>
                    <a:pt x="1658" y="25"/>
                  </a:cubicBezTo>
                  <a:cubicBezTo>
                    <a:pt x="1629" y="8"/>
                    <a:pt x="1597" y="0"/>
                    <a:pt x="156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4418600" y="1155150"/>
              <a:ext cx="44550" cy="68600"/>
            </a:xfrm>
            <a:custGeom>
              <a:avLst/>
              <a:gdLst/>
              <a:ahLst/>
              <a:cxnLst/>
              <a:rect l="l" t="t" r="r" b="b"/>
              <a:pathLst>
                <a:path w="1782" h="2744" extrusionOk="0">
                  <a:moveTo>
                    <a:pt x="1567" y="0"/>
                  </a:moveTo>
                  <a:cubicBezTo>
                    <a:pt x="1501" y="0"/>
                    <a:pt x="1438" y="35"/>
                    <a:pt x="1403" y="97"/>
                  </a:cubicBezTo>
                  <a:lnTo>
                    <a:pt x="71" y="2464"/>
                  </a:lnTo>
                  <a:cubicBezTo>
                    <a:pt x="1" y="2590"/>
                    <a:pt x="92" y="2744"/>
                    <a:pt x="234" y="2744"/>
                  </a:cubicBezTo>
                  <a:cubicBezTo>
                    <a:pt x="303" y="2744"/>
                    <a:pt x="366" y="2708"/>
                    <a:pt x="398" y="2649"/>
                  </a:cubicBezTo>
                  <a:lnTo>
                    <a:pt x="1730" y="281"/>
                  </a:lnTo>
                  <a:cubicBezTo>
                    <a:pt x="1781" y="190"/>
                    <a:pt x="1749" y="76"/>
                    <a:pt x="1658" y="25"/>
                  </a:cubicBezTo>
                  <a:cubicBezTo>
                    <a:pt x="1629" y="8"/>
                    <a:pt x="1598" y="0"/>
                    <a:pt x="15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4443875" y="1169075"/>
              <a:ext cx="44025" cy="68600"/>
            </a:xfrm>
            <a:custGeom>
              <a:avLst/>
              <a:gdLst/>
              <a:ahLst/>
              <a:cxnLst/>
              <a:rect l="l" t="t" r="r" b="b"/>
              <a:pathLst>
                <a:path w="1761" h="2744" extrusionOk="0">
                  <a:moveTo>
                    <a:pt x="1546" y="1"/>
                  </a:moveTo>
                  <a:cubicBezTo>
                    <a:pt x="1480" y="1"/>
                    <a:pt x="1417" y="35"/>
                    <a:pt x="1382" y="97"/>
                  </a:cubicBezTo>
                  <a:lnTo>
                    <a:pt x="50" y="2464"/>
                  </a:lnTo>
                  <a:cubicBezTo>
                    <a:pt x="1" y="2555"/>
                    <a:pt x="31" y="2669"/>
                    <a:pt x="122" y="2721"/>
                  </a:cubicBezTo>
                  <a:cubicBezTo>
                    <a:pt x="151" y="2736"/>
                    <a:pt x="181" y="2744"/>
                    <a:pt x="213" y="2744"/>
                  </a:cubicBezTo>
                  <a:cubicBezTo>
                    <a:pt x="282" y="2744"/>
                    <a:pt x="345" y="2707"/>
                    <a:pt x="379" y="2649"/>
                  </a:cubicBezTo>
                  <a:lnTo>
                    <a:pt x="1709" y="281"/>
                  </a:lnTo>
                  <a:cubicBezTo>
                    <a:pt x="1760" y="190"/>
                    <a:pt x="1728" y="76"/>
                    <a:pt x="1639" y="24"/>
                  </a:cubicBezTo>
                  <a:cubicBezTo>
                    <a:pt x="1609" y="8"/>
                    <a:pt x="1577" y="1"/>
                    <a:pt x="1546"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4468100" y="1183000"/>
              <a:ext cx="44550" cy="68600"/>
            </a:xfrm>
            <a:custGeom>
              <a:avLst/>
              <a:gdLst/>
              <a:ahLst/>
              <a:cxnLst/>
              <a:rect l="l" t="t" r="r" b="b"/>
              <a:pathLst>
                <a:path w="1782" h="2744" extrusionOk="0">
                  <a:moveTo>
                    <a:pt x="1567" y="1"/>
                  </a:moveTo>
                  <a:cubicBezTo>
                    <a:pt x="1501" y="1"/>
                    <a:pt x="1438" y="34"/>
                    <a:pt x="1403" y="96"/>
                  </a:cubicBezTo>
                  <a:lnTo>
                    <a:pt x="71" y="2464"/>
                  </a:lnTo>
                  <a:cubicBezTo>
                    <a:pt x="1" y="2589"/>
                    <a:pt x="92" y="2743"/>
                    <a:pt x="234" y="2743"/>
                  </a:cubicBezTo>
                  <a:cubicBezTo>
                    <a:pt x="303" y="2743"/>
                    <a:pt x="365" y="2707"/>
                    <a:pt x="400" y="2648"/>
                  </a:cubicBezTo>
                  <a:lnTo>
                    <a:pt x="1730" y="281"/>
                  </a:lnTo>
                  <a:cubicBezTo>
                    <a:pt x="1781" y="189"/>
                    <a:pt x="1749" y="75"/>
                    <a:pt x="1660" y="24"/>
                  </a:cubicBezTo>
                  <a:cubicBezTo>
                    <a:pt x="1630" y="8"/>
                    <a:pt x="1598" y="1"/>
                    <a:pt x="1567"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4492900" y="1196950"/>
              <a:ext cx="44525" cy="68575"/>
            </a:xfrm>
            <a:custGeom>
              <a:avLst/>
              <a:gdLst/>
              <a:ahLst/>
              <a:cxnLst/>
              <a:rect l="l" t="t" r="r" b="b"/>
              <a:pathLst>
                <a:path w="1781" h="2743" extrusionOk="0">
                  <a:moveTo>
                    <a:pt x="1566" y="0"/>
                  </a:moveTo>
                  <a:cubicBezTo>
                    <a:pt x="1501" y="0"/>
                    <a:pt x="1438" y="35"/>
                    <a:pt x="1403" y="95"/>
                  </a:cubicBezTo>
                  <a:lnTo>
                    <a:pt x="71" y="2463"/>
                  </a:lnTo>
                  <a:cubicBezTo>
                    <a:pt x="1" y="2588"/>
                    <a:pt x="90" y="2742"/>
                    <a:pt x="234" y="2742"/>
                  </a:cubicBezTo>
                  <a:cubicBezTo>
                    <a:pt x="236" y="2742"/>
                    <a:pt x="237" y="2742"/>
                    <a:pt x="239" y="2742"/>
                  </a:cubicBezTo>
                  <a:cubicBezTo>
                    <a:pt x="304" y="2742"/>
                    <a:pt x="366" y="2705"/>
                    <a:pt x="398" y="2647"/>
                  </a:cubicBezTo>
                  <a:lnTo>
                    <a:pt x="1730" y="279"/>
                  </a:lnTo>
                  <a:cubicBezTo>
                    <a:pt x="1781" y="188"/>
                    <a:pt x="1749" y="74"/>
                    <a:pt x="1658" y="25"/>
                  </a:cubicBezTo>
                  <a:cubicBezTo>
                    <a:pt x="1629" y="8"/>
                    <a:pt x="1597" y="0"/>
                    <a:pt x="156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4517650" y="1210875"/>
              <a:ext cx="44500" cy="68600"/>
            </a:xfrm>
            <a:custGeom>
              <a:avLst/>
              <a:gdLst/>
              <a:ahLst/>
              <a:cxnLst/>
              <a:rect l="l" t="t" r="r" b="b"/>
              <a:pathLst>
                <a:path w="1780" h="2744" extrusionOk="0">
                  <a:moveTo>
                    <a:pt x="1565" y="0"/>
                  </a:moveTo>
                  <a:cubicBezTo>
                    <a:pt x="1499" y="0"/>
                    <a:pt x="1436" y="34"/>
                    <a:pt x="1403" y="95"/>
                  </a:cubicBezTo>
                  <a:lnTo>
                    <a:pt x="71" y="2462"/>
                  </a:lnTo>
                  <a:cubicBezTo>
                    <a:pt x="1" y="2588"/>
                    <a:pt x="90" y="2742"/>
                    <a:pt x="234" y="2744"/>
                  </a:cubicBezTo>
                  <a:cubicBezTo>
                    <a:pt x="301" y="2744"/>
                    <a:pt x="363" y="2706"/>
                    <a:pt x="398" y="2647"/>
                  </a:cubicBezTo>
                  <a:lnTo>
                    <a:pt x="1730" y="279"/>
                  </a:lnTo>
                  <a:cubicBezTo>
                    <a:pt x="1779" y="190"/>
                    <a:pt x="1749" y="74"/>
                    <a:pt x="1657" y="25"/>
                  </a:cubicBezTo>
                  <a:cubicBezTo>
                    <a:pt x="1628" y="8"/>
                    <a:pt x="1596" y="0"/>
                    <a:pt x="1565"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4542400" y="1224775"/>
              <a:ext cx="44525" cy="68625"/>
            </a:xfrm>
            <a:custGeom>
              <a:avLst/>
              <a:gdLst/>
              <a:ahLst/>
              <a:cxnLst/>
              <a:rect l="l" t="t" r="r" b="b"/>
              <a:pathLst>
                <a:path w="1781" h="2745" extrusionOk="0">
                  <a:moveTo>
                    <a:pt x="1566" y="1"/>
                  </a:moveTo>
                  <a:cubicBezTo>
                    <a:pt x="1500" y="1"/>
                    <a:pt x="1436" y="35"/>
                    <a:pt x="1403" y="96"/>
                  </a:cubicBezTo>
                  <a:lnTo>
                    <a:pt x="71" y="2463"/>
                  </a:lnTo>
                  <a:cubicBezTo>
                    <a:pt x="1" y="2589"/>
                    <a:pt x="90" y="2743"/>
                    <a:pt x="234" y="2744"/>
                  </a:cubicBezTo>
                  <a:cubicBezTo>
                    <a:pt x="301" y="2743"/>
                    <a:pt x="363" y="2706"/>
                    <a:pt x="398" y="2648"/>
                  </a:cubicBezTo>
                  <a:lnTo>
                    <a:pt x="1730" y="280"/>
                  </a:lnTo>
                  <a:cubicBezTo>
                    <a:pt x="1781" y="191"/>
                    <a:pt x="1749" y="75"/>
                    <a:pt x="1657" y="25"/>
                  </a:cubicBezTo>
                  <a:cubicBezTo>
                    <a:pt x="1629" y="9"/>
                    <a:pt x="1597" y="1"/>
                    <a:pt x="1566"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4567150" y="1238700"/>
              <a:ext cx="44525" cy="68625"/>
            </a:xfrm>
            <a:custGeom>
              <a:avLst/>
              <a:gdLst/>
              <a:ahLst/>
              <a:cxnLst/>
              <a:rect l="l" t="t" r="r" b="b"/>
              <a:pathLst>
                <a:path w="1781" h="2745" extrusionOk="0">
                  <a:moveTo>
                    <a:pt x="1565" y="1"/>
                  </a:moveTo>
                  <a:cubicBezTo>
                    <a:pt x="1500" y="1"/>
                    <a:pt x="1436" y="35"/>
                    <a:pt x="1403" y="97"/>
                  </a:cubicBezTo>
                  <a:lnTo>
                    <a:pt x="71" y="2465"/>
                  </a:lnTo>
                  <a:cubicBezTo>
                    <a:pt x="1" y="2588"/>
                    <a:pt x="90" y="2744"/>
                    <a:pt x="234" y="2744"/>
                  </a:cubicBezTo>
                  <a:cubicBezTo>
                    <a:pt x="303" y="2744"/>
                    <a:pt x="363" y="2706"/>
                    <a:pt x="398" y="2647"/>
                  </a:cubicBezTo>
                  <a:lnTo>
                    <a:pt x="1730" y="280"/>
                  </a:lnTo>
                  <a:cubicBezTo>
                    <a:pt x="1781" y="190"/>
                    <a:pt x="1749" y="76"/>
                    <a:pt x="1657" y="25"/>
                  </a:cubicBezTo>
                  <a:cubicBezTo>
                    <a:pt x="1628" y="8"/>
                    <a:pt x="1596" y="1"/>
                    <a:pt x="156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4591900" y="1252625"/>
              <a:ext cx="44525" cy="68600"/>
            </a:xfrm>
            <a:custGeom>
              <a:avLst/>
              <a:gdLst/>
              <a:ahLst/>
              <a:cxnLst/>
              <a:rect l="l" t="t" r="r" b="b"/>
              <a:pathLst>
                <a:path w="1781" h="2744" extrusionOk="0">
                  <a:moveTo>
                    <a:pt x="1566" y="0"/>
                  </a:moveTo>
                  <a:cubicBezTo>
                    <a:pt x="1501" y="0"/>
                    <a:pt x="1438" y="35"/>
                    <a:pt x="1403" y="97"/>
                  </a:cubicBezTo>
                  <a:lnTo>
                    <a:pt x="71" y="2465"/>
                  </a:lnTo>
                  <a:cubicBezTo>
                    <a:pt x="1" y="2588"/>
                    <a:pt x="92" y="2744"/>
                    <a:pt x="234" y="2744"/>
                  </a:cubicBezTo>
                  <a:cubicBezTo>
                    <a:pt x="303" y="2744"/>
                    <a:pt x="365" y="2706"/>
                    <a:pt x="398" y="2647"/>
                  </a:cubicBezTo>
                  <a:lnTo>
                    <a:pt x="1730" y="281"/>
                  </a:lnTo>
                  <a:cubicBezTo>
                    <a:pt x="1781" y="190"/>
                    <a:pt x="1749" y="76"/>
                    <a:pt x="1657" y="25"/>
                  </a:cubicBezTo>
                  <a:cubicBezTo>
                    <a:pt x="1629" y="8"/>
                    <a:pt x="1597" y="0"/>
                    <a:pt x="156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4616650" y="1266550"/>
              <a:ext cx="44525" cy="68600"/>
            </a:xfrm>
            <a:custGeom>
              <a:avLst/>
              <a:gdLst/>
              <a:ahLst/>
              <a:cxnLst/>
              <a:rect l="l" t="t" r="r" b="b"/>
              <a:pathLst>
                <a:path w="1781" h="2744" extrusionOk="0">
                  <a:moveTo>
                    <a:pt x="1567" y="0"/>
                  </a:moveTo>
                  <a:cubicBezTo>
                    <a:pt x="1501" y="0"/>
                    <a:pt x="1438" y="35"/>
                    <a:pt x="1403" y="97"/>
                  </a:cubicBezTo>
                  <a:lnTo>
                    <a:pt x="71" y="2464"/>
                  </a:lnTo>
                  <a:cubicBezTo>
                    <a:pt x="1" y="2590"/>
                    <a:pt x="92" y="2744"/>
                    <a:pt x="234" y="2744"/>
                  </a:cubicBezTo>
                  <a:cubicBezTo>
                    <a:pt x="303" y="2744"/>
                    <a:pt x="365" y="2708"/>
                    <a:pt x="398" y="2649"/>
                  </a:cubicBezTo>
                  <a:lnTo>
                    <a:pt x="1730" y="281"/>
                  </a:lnTo>
                  <a:cubicBezTo>
                    <a:pt x="1781" y="190"/>
                    <a:pt x="1749" y="76"/>
                    <a:pt x="1659" y="25"/>
                  </a:cubicBezTo>
                  <a:cubicBezTo>
                    <a:pt x="1630" y="8"/>
                    <a:pt x="1598" y="0"/>
                    <a:pt x="15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9"/>
          <p:cNvGrpSpPr/>
          <p:nvPr/>
        </p:nvGrpSpPr>
        <p:grpSpPr>
          <a:xfrm rot="-4545127">
            <a:off x="7437345" y="4213453"/>
            <a:ext cx="2281619" cy="1957394"/>
            <a:chOff x="4770475" y="2910125"/>
            <a:chExt cx="548975" cy="470975"/>
          </a:xfrm>
        </p:grpSpPr>
        <p:sp>
          <p:nvSpPr>
            <p:cNvPr id="422" name="Google Shape;422;p19"/>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19"/>
          <p:cNvSpPr/>
          <p:nvPr/>
        </p:nvSpPr>
        <p:spPr>
          <a:xfrm rot="2004035" flipH="1">
            <a:off x="8483567" y="1339803"/>
            <a:ext cx="675217" cy="675217"/>
          </a:xfrm>
          <a:prstGeom prst="mathPlus">
            <a:avLst>
              <a:gd name="adj1" fmla="val 23520"/>
            </a:avLst>
          </a:pr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9"/>
          <p:cNvGrpSpPr/>
          <p:nvPr/>
        </p:nvGrpSpPr>
        <p:grpSpPr>
          <a:xfrm flipH="1">
            <a:off x="106239" y="2145101"/>
            <a:ext cx="494659" cy="420282"/>
            <a:chOff x="4021700" y="2078100"/>
            <a:chExt cx="294125" cy="249900"/>
          </a:xfrm>
        </p:grpSpPr>
        <p:sp>
          <p:nvSpPr>
            <p:cNvPr id="430" name="Google Shape;430;p19"/>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19"/>
          <p:cNvGrpSpPr/>
          <p:nvPr/>
        </p:nvGrpSpPr>
        <p:grpSpPr>
          <a:xfrm rot="7200072" flipH="1">
            <a:off x="-904238" y="-1883109"/>
            <a:ext cx="1764075" cy="3297603"/>
            <a:chOff x="4530725" y="2880400"/>
            <a:chExt cx="418300" cy="781875"/>
          </a:xfrm>
        </p:grpSpPr>
        <p:sp>
          <p:nvSpPr>
            <p:cNvPr id="433" name="Google Shape;433;p19"/>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19"/>
          <p:cNvGrpSpPr/>
          <p:nvPr/>
        </p:nvGrpSpPr>
        <p:grpSpPr>
          <a:xfrm rot="-5684240">
            <a:off x="8237059" y="-162128"/>
            <a:ext cx="1168239" cy="1104281"/>
            <a:chOff x="7608325" y="2238725"/>
            <a:chExt cx="542950" cy="513225"/>
          </a:xfrm>
        </p:grpSpPr>
        <p:sp>
          <p:nvSpPr>
            <p:cNvPr id="449" name="Google Shape;449;p19"/>
            <p:cNvSpPr/>
            <p:nvPr/>
          </p:nvSpPr>
          <p:spPr>
            <a:xfrm>
              <a:off x="7608325" y="2238725"/>
              <a:ext cx="542950" cy="513225"/>
            </a:xfrm>
            <a:custGeom>
              <a:avLst/>
              <a:gdLst/>
              <a:ahLst/>
              <a:cxnLst/>
              <a:rect l="l" t="t" r="r" b="b"/>
              <a:pathLst>
                <a:path w="21718" h="20529" extrusionOk="0">
                  <a:moveTo>
                    <a:pt x="16798" y="0"/>
                  </a:moveTo>
                  <a:cubicBezTo>
                    <a:pt x="16437" y="0"/>
                    <a:pt x="16074" y="132"/>
                    <a:pt x="15787" y="397"/>
                  </a:cubicBezTo>
                  <a:lnTo>
                    <a:pt x="639" y="14416"/>
                  </a:lnTo>
                  <a:cubicBezTo>
                    <a:pt x="37" y="14975"/>
                    <a:pt x="1" y="15917"/>
                    <a:pt x="559" y="16522"/>
                  </a:cubicBezTo>
                  <a:lnTo>
                    <a:pt x="3826" y="20052"/>
                  </a:lnTo>
                  <a:cubicBezTo>
                    <a:pt x="4119" y="20369"/>
                    <a:pt x="4519" y="20529"/>
                    <a:pt x="4919" y="20529"/>
                  </a:cubicBezTo>
                  <a:cubicBezTo>
                    <a:pt x="5281" y="20529"/>
                    <a:pt x="5644" y="20398"/>
                    <a:pt x="5931" y="20134"/>
                  </a:cubicBezTo>
                  <a:lnTo>
                    <a:pt x="21077" y="6114"/>
                  </a:lnTo>
                  <a:cubicBezTo>
                    <a:pt x="21682" y="5556"/>
                    <a:pt x="21718" y="4613"/>
                    <a:pt x="21159" y="4009"/>
                  </a:cubicBezTo>
                  <a:lnTo>
                    <a:pt x="17891" y="478"/>
                  </a:lnTo>
                  <a:cubicBezTo>
                    <a:pt x="17597" y="161"/>
                    <a:pt x="17199" y="0"/>
                    <a:pt x="16798"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769125" y="2386550"/>
              <a:ext cx="221300" cy="217575"/>
            </a:xfrm>
            <a:custGeom>
              <a:avLst/>
              <a:gdLst/>
              <a:ahLst/>
              <a:cxnLst/>
              <a:rect l="l" t="t" r="r" b="b"/>
              <a:pathLst>
                <a:path w="8852" h="8703" extrusionOk="0">
                  <a:moveTo>
                    <a:pt x="5133" y="0"/>
                  </a:moveTo>
                  <a:cubicBezTo>
                    <a:pt x="5061" y="0"/>
                    <a:pt x="4989" y="26"/>
                    <a:pt x="4932" y="80"/>
                  </a:cubicBezTo>
                  <a:lnTo>
                    <a:pt x="128" y="4524"/>
                  </a:lnTo>
                  <a:cubicBezTo>
                    <a:pt x="8" y="4636"/>
                    <a:pt x="1" y="4824"/>
                    <a:pt x="113" y="4946"/>
                  </a:cubicBezTo>
                  <a:lnTo>
                    <a:pt x="3503" y="8608"/>
                  </a:lnTo>
                  <a:cubicBezTo>
                    <a:pt x="3561" y="8670"/>
                    <a:pt x="3640" y="8702"/>
                    <a:pt x="3720" y="8702"/>
                  </a:cubicBezTo>
                  <a:cubicBezTo>
                    <a:pt x="3792" y="8702"/>
                    <a:pt x="3865" y="8676"/>
                    <a:pt x="3923" y="8623"/>
                  </a:cubicBezTo>
                  <a:lnTo>
                    <a:pt x="8725" y="4178"/>
                  </a:lnTo>
                  <a:cubicBezTo>
                    <a:pt x="8846" y="4068"/>
                    <a:pt x="8852" y="3878"/>
                    <a:pt x="8742" y="3758"/>
                  </a:cubicBezTo>
                  <a:lnTo>
                    <a:pt x="5352" y="95"/>
                  </a:lnTo>
                  <a:cubicBezTo>
                    <a:pt x="5293" y="32"/>
                    <a:pt x="5213" y="0"/>
                    <a:pt x="5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7663525" y="2602400"/>
              <a:ext cx="32650" cy="24550"/>
            </a:xfrm>
            <a:custGeom>
              <a:avLst/>
              <a:gdLst/>
              <a:ahLst/>
              <a:cxnLst/>
              <a:rect l="l" t="t" r="r" b="b"/>
              <a:pathLst>
                <a:path w="1306" h="982" extrusionOk="0">
                  <a:moveTo>
                    <a:pt x="654" y="0"/>
                  </a:moveTo>
                  <a:cubicBezTo>
                    <a:pt x="535" y="0"/>
                    <a:pt x="415" y="44"/>
                    <a:pt x="320" y="131"/>
                  </a:cubicBezTo>
                  <a:cubicBezTo>
                    <a:pt x="1" y="428"/>
                    <a:pt x="198" y="964"/>
                    <a:pt x="635" y="981"/>
                  </a:cubicBezTo>
                  <a:cubicBezTo>
                    <a:pt x="642" y="981"/>
                    <a:pt x="648" y="981"/>
                    <a:pt x="654" y="981"/>
                  </a:cubicBezTo>
                  <a:cubicBezTo>
                    <a:pt x="1077" y="981"/>
                    <a:pt x="1306" y="473"/>
                    <a:pt x="1014" y="158"/>
                  </a:cubicBezTo>
                  <a:cubicBezTo>
                    <a:pt x="917" y="53"/>
                    <a:pt x="786"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7696250" y="2637800"/>
              <a:ext cx="32700" cy="24525"/>
            </a:xfrm>
            <a:custGeom>
              <a:avLst/>
              <a:gdLst/>
              <a:ahLst/>
              <a:cxnLst/>
              <a:rect l="l" t="t" r="r" b="b"/>
              <a:pathLst>
                <a:path w="1308" h="981" extrusionOk="0">
                  <a:moveTo>
                    <a:pt x="656" y="0"/>
                  </a:moveTo>
                  <a:cubicBezTo>
                    <a:pt x="537" y="0"/>
                    <a:pt x="417" y="43"/>
                    <a:pt x="322" y="131"/>
                  </a:cubicBezTo>
                  <a:cubicBezTo>
                    <a:pt x="1" y="427"/>
                    <a:pt x="200" y="963"/>
                    <a:pt x="636" y="980"/>
                  </a:cubicBezTo>
                  <a:cubicBezTo>
                    <a:pt x="643" y="981"/>
                    <a:pt x="650" y="981"/>
                    <a:pt x="657" y="981"/>
                  </a:cubicBezTo>
                  <a:cubicBezTo>
                    <a:pt x="1080" y="981"/>
                    <a:pt x="1307" y="472"/>
                    <a:pt x="1016" y="158"/>
                  </a:cubicBezTo>
                  <a:cubicBezTo>
                    <a:pt x="919" y="53"/>
                    <a:pt x="788" y="0"/>
                    <a:pt x="656"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7729050" y="2673175"/>
              <a:ext cx="32675" cy="24550"/>
            </a:xfrm>
            <a:custGeom>
              <a:avLst/>
              <a:gdLst/>
              <a:ahLst/>
              <a:cxnLst/>
              <a:rect l="l" t="t" r="r" b="b"/>
              <a:pathLst>
                <a:path w="1307" h="982" extrusionOk="0">
                  <a:moveTo>
                    <a:pt x="654" y="1"/>
                  </a:moveTo>
                  <a:cubicBezTo>
                    <a:pt x="535" y="1"/>
                    <a:pt x="415" y="44"/>
                    <a:pt x="321" y="132"/>
                  </a:cubicBezTo>
                  <a:cubicBezTo>
                    <a:pt x="0" y="428"/>
                    <a:pt x="198" y="964"/>
                    <a:pt x="635" y="981"/>
                  </a:cubicBezTo>
                  <a:cubicBezTo>
                    <a:pt x="642" y="981"/>
                    <a:pt x="649" y="981"/>
                    <a:pt x="656" y="981"/>
                  </a:cubicBezTo>
                  <a:cubicBezTo>
                    <a:pt x="1079" y="981"/>
                    <a:pt x="1306" y="474"/>
                    <a:pt x="1013" y="158"/>
                  </a:cubicBezTo>
                  <a:cubicBezTo>
                    <a:pt x="917" y="54"/>
                    <a:pt x="786" y="1"/>
                    <a:pt x="65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732750" y="2538325"/>
              <a:ext cx="32675" cy="24525"/>
            </a:xfrm>
            <a:custGeom>
              <a:avLst/>
              <a:gdLst/>
              <a:ahLst/>
              <a:cxnLst/>
              <a:rect l="l" t="t" r="r" b="b"/>
              <a:pathLst>
                <a:path w="1307" h="981" extrusionOk="0">
                  <a:moveTo>
                    <a:pt x="655" y="0"/>
                  </a:moveTo>
                  <a:cubicBezTo>
                    <a:pt x="535" y="0"/>
                    <a:pt x="415" y="43"/>
                    <a:pt x="321" y="131"/>
                  </a:cubicBezTo>
                  <a:cubicBezTo>
                    <a:pt x="0" y="427"/>
                    <a:pt x="198" y="963"/>
                    <a:pt x="635" y="980"/>
                  </a:cubicBezTo>
                  <a:cubicBezTo>
                    <a:pt x="642" y="981"/>
                    <a:pt x="649" y="981"/>
                    <a:pt x="656" y="981"/>
                  </a:cubicBezTo>
                  <a:cubicBezTo>
                    <a:pt x="1080" y="981"/>
                    <a:pt x="1307" y="472"/>
                    <a:pt x="1015" y="158"/>
                  </a:cubicBezTo>
                  <a:cubicBezTo>
                    <a:pt x="918" y="53"/>
                    <a:pt x="786" y="0"/>
                    <a:pt x="65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7765525" y="2573700"/>
              <a:ext cx="32625" cy="24550"/>
            </a:xfrm>
            <a:custGeom>
              <a:avLst/>
              <a:gdLst/>
              <a:ahLst/>
              <a:cxnLst/>
              <a:rect l="l" t="t" r="r" b="b"/>
              <a:pathLst>
                <a:path w="1305" h="982" extrusionOk="0">
                  <a:moveTo>
                    <a:pt x="654" y="1"/>
                  </a:moveTo>
                  <a:cubicBezTo>
                    <a:pt x="535" y="1"/>
                    <a:pt x="415" y="44"/>
                    <a:pt x="322" y="132"/>
                  </a:cubicBezTo>
                  <a:cubicBezTo>
                    <a:pt x="0" y="428"/>
                    <a:pt x="198" y="964"/>
                    <a:pt x="635" y="981"/>
                  </a:cubicBezTo>
                  <a:cubicBezTo>
                    <a:pt x="642" y="981"/>
                    <a:pt x="649" y="981"/>
                    <a:pt x="656" y="981"/>
                  </a:cubicBezTo>
                  <a:cubicBezTo>
                    <a:pt x="1080" y="981"/>
                    <a:pt x="1305" y="474"/>
                    <a:pt x="1013" y="158"/>
                  </a:cubicBezTo>
                  <a:cubicBezTo>
                    <a:pt x="916" y="54"/>
                    <a:pt x="785" y="1"/>
                    <a:pt x="65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7798250" y="2609100"/>
              <a:ext cx="32675" cy="24550"/>
            </a:xfrm>
            <a:custGeom>
              <a:avLst/>
              <a:gdLst/>
              <a:ahLst/>
              <a:cxnLst/>
              <a:rect l="l" t="t" r="r" b="b"/>
              <a:pathLst>
                <a:path w="1307" h="982" extrusionOk="0">
                  <a:moveTo>
                    <a:pt x="656" y="0"/>
                  </a:moveTo>
                  <a:cubicBezTo>
                    <a:pt x="536" y="0"/>
                    <a:pt x="417" y="44"/>
                    <a:pt x="322" y="131"/>
                  </a:cubicBezTo>
                  <a:cubicBezTo>
                    <a:pt x="1" y="428"/>
                    <a:pt x="200" y="964"/>
                    <a:pt x="635" y="981"/>
                  </a:cubicBezTo>
                  <a:cubicBezTo>
                    <a:pt x="642" y="981"/>
                    <a:pt x="649" y="981"/>
                    <a:pt x="656" y="981"/>
                  </a:cubicBezTo>
                  <a:cubicBezTo>
                    <a:pt x="1080" y="981"/>
                    <a:pt x="1307" y="474"/>
                    <a:pt x="1015" y="158"/>
                  </a:cubicBezTo>
                  <a:cubicBezTo>
                    <a:pt x="919" y="53"/>
                    <a:pt x="787" y="0"/>
                    <a:pt x="656"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714800" y="2588325"/>
              <a:ext cx="32675" cy="24550"/>
            </a:xfrm>
            <a:custGeom>
              <a:avLst/>
              <a:gdLst/>
              <a:ahLst/>
              <a:cxnLst/>
              <a:rect l="l" t="t" r="r" b="b"/>
              <a:pathLst>
                <a:path w="1307" h="982" extrusionOk="0">
                  <a:moveTo>
                    <a:pt x="653" y="1"/>
                  </a:moveTo>
                  <a:cubicBezTo>
                    <a:pt x="534" y="1"/>
                    <a:pt x="415" y="44"/>
                    <a:pt x="321" y="132"/>
                  </a:cubicBezTo>
                  <a:cubicBezTo>
                    <a:pt x="0" y="428"/>
                    <a:pt x="198" y="964"/>
                    <a:pt x="635" y="981"/>
                  </a:cubicBezTo>
                  <a:cubicBezTo>
                    <a:pt x="642" y="982"/>
                    <a:pt x="649" y="982"/>
                    <a:pt x="656" y="982"/>
                  </a:cubicBezTo>
                  <a:cubicBezTo>
                    <a:pt x="1079" y="982"/>
                    <a:pt x="1306" y="474"/>
                    <a:pt x="1013" y="159"/>
                  </a:cubicBezTo>
                  <a:cubicBezTo>
                    <a:pt x="916" y="54"/>
                    <a:pt x="785" y="1"/>
                    <a:pt x="653"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747575" y="2623750"/>
              <a:ext cx="32625" cy="24525"/>
            </a:xfrm>
            <a:custGeom>
              <a:avLst/>
              <a:gdLst/>
              <a:ahLst/>
              <a:cxnLst/>
              <a:rect l="l" t="t" r="r" b="b"/>
              <a:pathLst>
                <a:path w="1305" h="981" extrusionOk="0">
                  <a:moveTo>
                    <a:pt x="652" y="0"/>
                  </a:moveTo>
                  <a:cubicBezTo>
                    <a:pt x="533" y="0"/>
                    <a:pt x="414" y="43"/>
                    <a:pt x="319" y="131"/>
                  </a:cubicBezTo>
                  <a:cubicBezTo>
                    <a:pt x="0" y="427"/>
                    <a:pt x="198" y="963"/>
                    <a:pt x="635" y="980"/>
                  </a:cubicBezTo>
                  <a:cubicBezTo>
                    <a:pt x="642" y="980"/>
                    <a:pt x="649" y="980"/>
                    <a:pt x="656" y="980"/>
                  </a:cubicBezTo>
                  <a:cubicBezTo>
                    <a:pt x="1078" y="980"/>
                    <a:pt x="1305" y="473"/>
                    <a:pt x="1013" y="157"/>
                  </a:cubicBezTo>
                  <a:cubicBezTo>
                    <a:pt x="916" y="53"/>
                    <a:pt x="784" y="0"/>
                    <a:pt x="652"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7928025" y="2357600"/>
              <a:ext cx="32650" cy="24550"/>
            </a:xfrm>
            <a:custGeom>
              <a:avLst/>
              <a:gdLst/>
              <a:ahLst/>
              <a:cxnLst/>
              <a:rect l="l" t="t" r="r" b="b"/>
              <a:pathLst>
                <a:path w="1306" h="982" extrusionOk="0">
                  <a:moveTo>
                    <a:pt x="654" y="0"/>
                  </a:moveTo>
                  <a:cubicBezTo>
                    <a:pt x="535" y="0"/>
                    <a:pt x="415" y="43"/>
                    <a:pt x="320" y="130"/>
                  </a:cubicBezTo>
                  <a:cubicBezTo>
                    <a:pt x="1" y="428"/>
                    <a:pt x="199" y="964"/>
                    <a:pt x="636" y="981"/>
                  </a:cubicBezTo>
                  <a:cubicBezTo>
                    <a:pt x="643" y="981"/>
                    <a:pt x="650" y="982"/>
                    <a:pt x="656" y="982"/>
                  </a:cubicBezTo>
                  <a:cubicBezTo>
                    <a:pt x="1080" y="982"/>
                    <a:pt x="1305" y="473"/>
                    <a:pt x="1014" y="157"/>
                  </a:cubicBezTo>
                  <a:cubicBezTo>
                    <a:pt x="917" y="53"/>
                    <a:pt x="786"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7960775" y="2393000"/>
              <a:ext cx="32675" cy="24550"/>
            </a:xfrm>
            <a:custGeom>
              <a:avLst/>
              <a:gdLst/>
              <a:ahLst/>
              <a:cxnLst/>
              <a:rect l="l" t="t" r="r" b="b"/>
              <a:pathLst>
                <a:path w="1307" h="982" extrusionOk="0">
                  <a:moveTo>
                    <a:pt x="655" y="0"/>
                  </a:moveTo>
                  <a:cubicBezTo>
                    <a:pt x="536" y="0"/>
                    <a:pt x="416" y="44"/>
                    <a:pt x="321" y="131"/>
                  </a:cubicBezTo>
                  <a:cubicBezTo>
                    <a:pt x="0" y="428"/>
                    <a:pt x="200" y="964"/>
                    <a:pt x="635" y="981"/>
                  </a:cubicBezTo>
                  <a:cubicBezTo>
                    <a:pt x="642" y="981"/>
                    <a:pt x="649" y="981"/>
                    <a:pt x="656" y="981"/>
                  </a:cubicBezTo>
                  <a:cubicBezTo>
                    <a:pt x="1079" y="981"/>
                    <a:pt x="1306" y="472"/>
                    <a:pt x="1015" y="158"/>
                  </a:cubicBezTo>
                  <a:cubicBezTo>
                    <a:pt x="918" y="53"/>
                    <a:pt x="787" y="0"/>
                    <a:pt x="65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993550" y="2428400"/>
              <a:ext cx="32625" cy="24525"/>
            </a:xfrm>
            <a:custGeom>
              <a:avLst/>
              <a:gdLst/>
              <a:ahLst/>
              <a:cxnLst/>
              <a:rect l="l" t="t" r="r" b="b"/>
              <a:pathLst>
                <a:path w="1305" h="981" extrusionOk="0">
                  <a:moveTo>
                    <a:pt x="654" y="0"/>
                  </a:moveTo>
                  <a:cubicBezTo>
                    <a:pt x="535" y="0"/>
                    <a:pt x="415" y="43"/>
                    <a:pt x="321" y="131"/>
                  </a:cubicBezTo>
                  <a:cubicBezTo>
                    <a:pt x="0" y="428"/>
                    <a:pt x="198" y="963"/>
                    <a:pt x="635" y="980"/>
                  </a:cubicBezTo>
                  <a:cubicBezTo>
                    <a:pt x="642" y="981"/>
                    <a:pt x="649" y="981"/>
                    <a:pt x="656" y="981"/>
                  </a:cubicBezTo>
                  <a:cubicBezTo>
                    <a:pt x="1079" y="981"/>
                    <a:pt x="1305" y="472"/>
                    <a:pt x="1013" y="158"/>
                  </a:cubicBezTo>
                  <a:cubicBezTo>
                    <a:pt x="916" y="53"/>
                    <a:pt x="785"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7997250" y="2293525"/>
              <a:ext cx="32625" cy="24550"/>
            </a:xfrm>
            <a:custGeom>
              <a:avLst/>
              <a:gdLst/>
              <a:ahLst/>
              <a:cxnLst/>
              <a:rect l="l" t="t" r="r" b="b"/>
              <a:pathLst>
                <a:path w="1305" h="982" extrusionOk="0">
                  <a:moveTo>
                    <a:pt x="654" y="1"/>
                  </a:moveTo>
                  <a:cubicBezTo>
                    <a:pt x="535" y="1"/>
                    <a:pt x="416" y="44"/>
                    <a:pt x="322" y="132"/>
                  </a:cubicBezTo>
                  <a:cubicBezTo>
                    <a:pt x="0" y="428"/>
                    <a:pt x="198" y="964"/>
                    <a:pt x="635" y="981"/>
                  </a:cubicBezTo>
                  <a:cubicBezTo>
                    <a:pt x="642" y="981"/>
                    <a:pt x="649" y="981"/>
                    <a:pt x="656" y="981"/>
                  </a:cubicBezTo>
                  <a:cubicBezTo>
                    <a:pt x="1080" y="981"/>
                    <a:pt x="1305" y="472"/>
                    <a:pt x="1013" y="158"/>
                  </a:cubicBezTo>
                  <a:cubicBezTo>
                    <a:pt x="918" y="53"/>
                    <a:pt x="786" y="1"/>
                    <a:pt x="65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8030025" y="2328925"/>
              <a:ext cx="32625" cy="24525"/>
            </a:xfrm>
            <a:custGeom>
              <a:avLst/>
              <a:gdLst/>
              <a:ahLst/>
              <a:cxnLst/>
              <a:rect l="l" t="t" r="r" b="b"/>
              <a:pathLst>
                <a:path w="1305" h="981" extrusionOk="0">
                  <a:moveTo>
                    <a:pt x="654" y="0"/>
                  </a:moveTo>
                  <a:cubicBezTo>
                    <a:pt x="534" y="0"/>
                    <a:pt x="415" y="44"/>
                    <a:pt x="320" y="131"/>
                  </a:cubicBezTo>
                  <a:cubicBezTo>
                    <a:pt x="1" y="428"/>
                    <a:pt x="198" y="963"/>
                    <a:pt x="635" y="981"/>
                  </a:cubicBezTo>
                  <a:cubicBezTo>
                    <a:pt x="642" y="981"/>
                    <a:pt x="649" y="981"/>
                    <a:pt x="656" y="981"/>
                  </a:cubicBezTo>
                  <a:cubicBezTo>
                    <a:pt x="1078" y="981"/>
                    <a:pt x="1305" y="474"/>
                    <a:pt x="1013" y="158"/>
                  </a:cubicBezTo>
                  <a:cubicBezTo>
                    <a:pt x="917" y="53"/>
                    <a:pt x="785"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8062750" y="2364300"/>
              <a:ext cx="32700" cy="24550"/>
            </a:xfrm>
            <a:custGeom>
              <a:avLst/>
              <a:gdLst/>
              <a:ahLst/>
              <a:cxnLst/>
              <a:rect l="l" t="t" r="r" b="b"/>
              <a:pathLst>
                <a:path w="1308" h="982" extrusionOk="0">
                  <a:moveTo>
                    <a:pt x="656" y="1"/>
                  </a:moveTo>
                  <a:cubicBezTo>
                    <a:pt x="536" y="1"/>
                    <a:pt x="417" y="44"/>
                    <a:pt x="322" y="132"/>
                  </a:cubicBezTo>
                  <a:cubicBezTo>
                    <a:pt x="1" y="428"/>
                    <a:pt x="200" y="964"/>
                    <a:pt x="635" y="981"/>
                  </a:cubicBezTo>
                  <a:cubicBezTo>
                    <a:pt x="643" y="981"/>
                    <a:pt x="650" y="982"/>
                    <a:pt x="656" y="982"/>
                  </a:cubicBezTo>
                  <a:cubicBezTo>
                    <a:pt x="1080" y="982"/>
                    <a:pt x="1307" y="474"/>
                    <a:pt x="1015" y="158"/>
                  </a:cubicBezTo>
                  <a:cubicBezTo>
                    <a:pt x="919" y="54"/>
                    <a:pt x="788" y="1"/>
                    <a:pt x="656"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979300" y="2343550"/>
              <a:ext cx="32625" cy="24550"/>
            </a:xfrm>
            <a:custGeom>
              <a:avLst/>
              <a:gdLst/>
              <a:ahLst/>
              <a:cxnLst/>
              <a:rect l="l" t="t" r="r" b="b"/>
              <a:pathLst>
                <a:path w="1305" h="982" extrusionOk="0">
                  <a:moveTo>
                    <a:pt x="654" y="0"/>
                  </a:moveTo>
                  <a:cubicBezTo>
                    <a:pt x="534" y="0"/>
                    <a:pt x="415" y="44"/>
                    <a:pt x="321" y="131"/>
                  </a:cubicBezTo>
                  <a:cubicBezTo>
                    <a:pt x="0" y="428"/>
                    <a:pt x="198" y="964"/>
                    <a:pt x="635" y="981"/>
                  </a:cubicBezTo>
                  <a:cubicBezTo>
                    <a:pt x="642" y="981"/>
                    <a:pt x="649" y="981"/>
                    <a:pt x="656" y="981"/>
                  </a:cubicBezTo>
                  <a:cubicBezTo>
                    <a:pt x="1079" y="981"/>
                    <a:pt x="1305" y="474"/>
                    <a:pt x="1013" y="158"/>
                  </a:cubicBezTo>
                  <a:cubicBezTo>
                    <a:pt x="916" y="53"/>
                    <a:pt x="785"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8012025" y="2378950"/>
              <a:ext cx="32675" cy="24525"/>
            </a:xfrm>
            <a:custGeom>
              <a:avLst/>
              <a:gdLst/>
              <a:ahLst/>
              <a:cxnLst/>
              <a:rect l="l" t="t" r="r" b="b"/>
              <a:pathLst>
                <a:path w="1307" h="981" extrusionOk="0">
                  <a:moveTo>
                    <a:pt x="655" y="0"/>
                  </a:moveTo>
                  <a:cubicBezTo>
                    <a:pt x="536" y="0"/>
                    <a:pt x="416" y="43"/>
                    <a:pt x="322" y="131"/>
                  </a:cubicBezTo>
                  <a:cubicBezTo>
                    <a:pt x="0" y="427"/>
                    <a:pt x="200" y="965"/>
                    <a:pt x="637" y="980"/>
                  </a:cubicBezTo>
                  <a:cubicBezTo>
                    <a:pt x="644" y="981"/>
                    <a:pt x="651" y="981"/>
                    <a:pt x="658" y="981"/>
                  </a:cubicBezTo>
                  <a:cubicBezTo>
                    <a:pt x="1080" y="981"/>
                    <a:pt x="1307" y="474"/>
                    <a:pt x="1015" y="158"/>
                  </a:cubicBezTo>
                  <a:cubicBezTo>
                    <a:pt x="918" y="53"/>
                    <a:pt x="787" y="0"/>
                    <a:pt x="65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8">
  <p:cSld name="TITLE_ONLY_1_2_3_1_1_1_1_1">
    <p:spTree>
      <p:nvGrpSpPr>
        <p:cNvPr id="1" name="Shape 467"/>
        <p:cNvGrpSpPr/>
        <p:nvPr/>
      </p:nvGrpSpPr>
      <p:grpSpPr>
        <a:xfrm>
          <a:off x="0" y="0"/>
          <a:ext cx="0" cy="0"/>
          <a:chOff x="0" y="0"/>
          <a:chExt cx="0" cy="0"/>
        </a:xfrm>
      </p:grpSpPr>
      <p:sp>
        <p:nvSpPr>
          <p:cNvPr id="468" name="Google Shape;468;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9" name="Google Shape;469;p20"/>
          <p:cNvSpPr/>
          <p:nvPr/>
        </p:nvSpPr>
        <p:spPr>
          <a:xfrm rot="-2002575">
            <a:off x="8247415" y="4157839"/>
            <a:ext cx="638026" cy="638026"/>
          </a:xfrm>
          <a:prstGeom prst="mathPlus">
            <a:avLst>
              <a:gd name="adj1" fmla="val 23520"/>
            </a:avLst>
          </a:pr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0"/>
          <p:cNvGrpSpPr/>
          <p:nvPr/>
        </p:nvGrpSpPr>
        <p:grpSpPr>
          <a:xfrm>
            <a:off x="430954" y="1063869"/>
            <a:ext cx="564544" cy="479708"/>
            <a:chOff x="4021700" y="2078100"/>
            <a:chExt cx="294125" cy="249900"/>
          </a:xfrm>
        </p:grpSpPr>
        <p:sp>
          <p:nvSpPr>
            <p:cNvPr id="471" name="Google Shape;471;p20"/>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0"/>
          <p:cNvGrpSpPr/>
          <p:nvPr/>
        </p:nvGrpSpPr>
        <p:grpSpPr>
          <a:xfrm rot="4577290" flipH="1">
            <a:off x="-1081769" y="-718044"/>
            <a:ext cx="2215225" cy="1900331"/>
            <a:chOff x="4770475" y="2910125"/>
            <a:chExt cx="548975" cy="470975"/>
          </a:xfrm>
        </p:grpSpPr>
        <p:sp>
          <p:nvSpPr>
            <p:cNvPr id="474" name="Google Shape;474;p20"/>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0"/>
          <p:cNvGrpSpPr/>
          <p:nvPr/>
        </p:nvGrpSpPr>
        <p:grpSpPr>
          <a:xfrm rot="4980100">
            <a:off x="-598858" y="3644355"/>
            <a:ext cx="1438501" cy="2688962"/>
            <a:chOff x="4530725" y="2880400"/>
            <a:chExt cx="418300" cy="781875"/>
          </a:xfrm>
        </p:grpSpPr>
        <p:sp>
          <p:nvSpPr>
            <p:cNvPr id="481" name="Google Shape;481;p20"/>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0"/>
          <p:cNvGrpSpPr/>
          <p:nvPr/>
        </p:nvGrpSpPr>
        <p:grpSpPr>
          <a:xfrm rot="-5400000">
            <a:off x="8662348" y="-613100"/>
            <a:ext cx="1438492" cy="2688946"/>
            <a:chOff x="4530725" y="2880400"/>
            <a:chExt cx="418300" cy="781875"/>
          </a:xfrm>
        </p:grpSpPr>
        <p:sp>
          <p:nvSpPr>
            <p:cNvPr id="497" name="Google Shape;497;p20"/>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4"/>
          <p:cNvSpPr txBox="1">
            <a:spLocks noGrp="1"/>
          </p:cNvSpPr>
          <p:nvPr>
            <p:ph type="subTitle" idx="1"/>
          </p:nvPr>
        </p:nvSpPr>
        <p:spPr>
          <a:xfrm>
            <a:off x="1039825" y="1552575"/>
            <a:ext cx="7064100" cy="2378400"/>
          </a:xfrm>
          <a:prstGeom prst="rect">
            <a:avLst/>
          </a:prstGeom>
        </p:spPr>
        <p:txBody>
          <a:bodyPr spcFirstLastPara="1" wrap="square" lIns="91425" tIns="91425" rIns="91425" bIns="91425" anchor="t" anchorCtr="0">
            <a:noAutofit/>
          </a:bodyPr>
          <a:lstStyle>
            <a:lvl1pPr lvl="0">
              <a:spcBef>
                <a:spcPts val="0"/>
              </a:spcBef>
              <a:spcAft>
                <a:spcPts val="0"/>
              </a:spcAft>
              <a:buClr>
                <a:srgbClr val="060607"/>
              </a:buClr>
              <a:buSzPts val="1400"/>
              <a:buFont typeface="Open Sans"/>
              <a:buChar char="●"/>
              <a:defRPr/>
            </a:lvl1pPr>
            <a:lvl2pPr lvl="1">
              <a:spcBef>
                <a:spcPts val="0"/>
              </a:spcBef>
              <a:spcAft>
                <a:spcPts val="0"/>
              </a:spcAft>
              <a:buClr>
                <a:srgbClr val="060607"/>
              </a:buClr>
              <a:buSzPts val="1400"/>
              <a:buFont typeface="Open Sans"/>
              <a:buChar char="○"/>
              <a:defRPr/>
            </a:lvl2pPr>
            <a:lvl3pPr lvl="2">
              <a:spcBef>
                <a:spcPts val="0"/>
              </a:spcBef>
              <a:spcAft>
                <a:spcPts val="0"/>
              </a:spcAft>
              <a:buClr>
                <a:srgbClr val="060607"/>
              </a:buClr>
              <a:buSzPts val="1400"/>
              <a:buFont typeface="Open Sans"/>
              <a:buChar char="■"/>
              <a:defRPr/>
            </a:lvl3pPr>
            <a:lvl4pPr lvl="3">
              <a:spcBef>
                <a:spcPts val="0"/>
              </a:spcBef>
              <a:spcAft>
                <a:spcPts val="0"/>
              </a:spcAft>
              <a:buClr>
                <a:srgbClr val="060607"/>
              </a:buClr>
              <a:buSzPts val="1400"/>
              <a:buFont typeface="Open Sans"/>
              <a:buChar char="●"/>
              <a:defRPr/>
            </a:lvl4pPr>
            <a:lvl5pPr lvl="4">
              <a:spcBef>
                <a:spcPts val="0"/>
              </a:spcBef>
              <a:spcAft>
                <a:spcPts val="0"/>
              </a:spcAft>
              <a:buClr>
                <a:srgbClr val="060607"/>
              </a:buClr>
              <a:buSzPts val="1400"/>
              <a:buFont typeface="Open Sans"/>
              <a:buChar char="○"/>
              <a:defRPr/>
            </a:lvl5pPr>
            <a:lvl6pPr lvl="5">
              <a:spcBef>
                <a:spcPts val="0"/>
              </a:spcBef>
              <a:spcAft>
                <a:spcPts val="0"/>
              </a:spcAft>
              <a:buClr>
                <a:srgbClr val="060607"/>
              </a:buClr>
              <a:buSzPts val="1400"/>
              <a:buFont typeface="Open Sans"/>
              <a:buChar char="■"/>
              <a:defRPr/>
            </a:lvl6pPr>
            <a:lvl7pPr lvl="6">
              <a:spcBef>
                <a:spcPts val="0"/>
              </a:spcBef>
              <a:spcAft>
                <a:spcPts val="0"/>
              </a:spcAft>
              <a:buClr>
                <a:srgbClr val="060607"/>
              </a:buClr>
              <a:buSzPts val="1400"/>
              <a:buFont typeface="Open Sans"/>
              <a:buChar char="●"/>
              <a:defRPr/>
            </a:lvl7pPr>
            <a:lvl8pPr lvl="7">
              <a:spcBef>
                <a:spcPts val="0"/>
              </a:spcBef>
              <a:spcAft>
                <a:spcPts val="0"/>
              </a:spcAft>
              <a:buClr>
                <a:srgbClr val="060607"/>
              </a:buClr>
              <a:buSzPts val="1400"/>
              <a:buFont typeface="Open Sans"/>
              <a:buChar char="○"/>
              <a:defRPr/>
            </a:lvl8pPr>
            <a:lvl9pPr lvl="8">
              <a:spcBef>
                <a:spcPts val="0"/>
              </a:spcBef>
              <a:spcAft>
                <a:spcPts val="0"/>
              </a:spcAft>
              <a:buClr>
                <a:srgbClr val="060607"/>
              </a:buClr>
              <a:buSzPts val="1400"/>
              <a:buFont typeface="Open Sans"/>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ctrTitle" idx="2"/>
          </p:nvPr>
        </p:nvSpPr>
        <p:spPr>
          <a:xfrm flipH="1">
            <a:off x="1375511" y="2638425"/>
            <a:ext cx="3024900" cy="42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000"/>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21" name="Google Shape;21;p5"/>
          <p:cNvSpPr txBox="1">
            <a:spLocks noGrp="1"/>
          </p:cNvSpPr>
          <p:nvPr>
            <p:ph type="subTitle" idx="1"/>
          </p:nvPr>
        </p:nvSpPr>
        <p:spPr>
          <a:xfrm flipH="1">
            <a:off x="1375511" y="2997475"/>
            <a:ext cx="3024900" cy="9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 name="Google Shape;22;p5"/>
          <p:cNvSpPr txBox="1">
            <a:spLocks noGrp="1"/>
          </p:cNvSpPr>
          <p:nvPr>
            <p:ph type="ctrTitle" idx="3"/>
          </p:nvPr>
        </p:nvSpPr>
        <p:spPr>
          <a:xfrm flipH="1">
            <a:off x="4743606" y="2638425"/>
            <a:ext cx="3024900" cy="42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2000"/>
            </a:lvl1pPr>
            <a:lvl2pPr lvl="1"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23" name="Google Shape;23;p5"/>
          <p:cNvSpPr txBox="1">
            <a:spLocks noGrp="1"/>
          </p:cNvSpPr>
          <p:nvPr>
            <p:ph type="subTitle" idx="4"/>
          </p:nvPr>
        </p:nvSpPr>
        <p:spPr>
          <a:xfrm flipH="1">
            <a:off x="4743606" y="2997475"/>
            <a:ext cx="3024900" cy="9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6" name="Google Shape;26;p6"/>
          <p:cNvGrpSpPr/>
          <p:nvPr/>
        </p:nvGrpSpPr>
        <p:grpSpPr>
          <a:xfrm rot="3987285">
            <a:off x="6930397" y="3921635"/>
            <a:ext cx="2025365" cy="1737423"/>
            <a:chOff x="4770475" y="2910125"/>
            <a:chExt cx="548975" cy="470975"/>
          </a:xfrm>
        </p:grpSpPr>
        <p:sp>
          <p:nvSpPr>
            <p:cNvPr id="27" name="Google Shape;27;p6"/>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6"/>
          <p:cNvGrpSpPr/>
          <p:nvPr/>
        </p:nvGrpSpPr>
        <p:grpSpPr>
          <a:xfrm rot="-2927914" flipH="1">
            <a:off x="670461" y="3597246"/>
            <a:ext cx="1438535" cy="2689032"/>
            <a:chOff x="4530725" y="2880400"/>
            <a:chExt cx="418300" cy="781875"/>
          </a:xfrm>
        </p:grpSpPr>
        <p:sp>
          <p:nvSpPr>
            <p:cNvPr id="34" name="Google Shape;34;p6"/>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6"/>
          <p:cNvGrpSpPr/>
          <p:nvPr/>
        </p:nvGrpSpPr>
        <p:grpSpPr>
          <a:xfrm rot="-972778">
            <a:off x="34825" y="-137705"/>
            <a:ext cx="1164235" cy="1100496"/>
            <a:chOff x="7608325" y="2238725"/>
            <a:chExt cx="542950" cy="513225"/>
          </a:xfrm>
        </p:grpSpPr>
        <p:sp>
          <p:nvSpPr>
            <p:cNvPr id="50" name="Google Shape;50;p6"/>
            <p:cNvSpPr/>
            <p:nvPr/>
          </p:nvSpPr>
          <p:spPr>
            <a:xfrm>
              <a:off x="7608325" y="2238725"/>
              <a:ext cx="542950" cy="513225"/>
            </a:xfrm>
            <a:custGeom>
              <a:avLst/>
              <a:gdLst/>
              <a:ahLst/>
              <a:cxnLst/>
              <a:rect l="l" t="t" r="r" b="b"/>
              <a:pathLst>
                <a:path w="21718" h="20529" extrusionOk="0">
                  <a:moveTo>
                    <a:pt x="16798" y="0"/>
                  </a:moveTo>
                  <a:cubicBezTo>
                    <a:pt x="16437" y="0"/>
                    <a:pt x="16074" y="132"/>
                    <a:pt x="15787" y="397"/>
                  </a:cubicBezTo>
                  <a:lnTo>
                    <a:pt x="639" y="14416"/>
                  </a:lnTo>
                  <a:cubicBezTo>
                    <a:pt x="37" y="14975"/>
                    <a:pt x="1" y="15917"/>
                    <a:pt x="559" y="16522"/>
                  </a:cubicBezTo>
                  <a:lnTo>
                    <a:pt x="3826" y="20052"/>
                  </a:lnTo>
                  <a:cubicBezTo>
                    <a:pt x="4119" y="20369"/>
                    <a:pt x="4519" y="20529"/>
                    <a:pt x="4919" y="20529"/>
                  </a:cubicBezTo>
                  <a:cubicBezTo>
                    <a:pt x="5281" y="20529"/>
                    <a:pt x="5644" y="20398"/>
                    <a:pt x="5931" y="20134"/>
                  </a:cubicBezTo>
                  <a:lnTo>
                    <a:pt x="21077" y="6114"/>
                  </a:lnTo>
                  <a:cubicBezTo>
                    <a:pt x="21682" y="5556"/>
                    <a:pt x="21718" y="4613"/>
                    <a:pt x="21159" y="4009"/>
                  </a:cubicBezTo>
                  <a:lnTo>
                    <a:pt x="17891" y="478"/>
                  </a:lnTo>
                  <a:cubicBezTo>
                    <a:pt x="17597" y="161"/>
                    <a:pt x="17199" y="0"/>
                    <a:pt x="16798"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7769125" y="2386550"/>
              <a:ext cx="221300" cy="217575"/>
            </a:xfrm>
            <a:custGeom>
              <a:avLst/>
              <a:gdLst/>
              <a:ahLst/>
              <a:cxnLst/>
              <a:rect l="l" t="t" r="r" b="b"/>
              <a:pathLst>
                <a:path w="8852" h="8703" extrusionOk="0">
                  <a:moveTo>
                    <a:pt x="5133" y="0"/>
                  </a:moveTo>
                  <a:cubicBezTo>
                    <a:pt x="5061" y="0"/>
                    <a:pt x="4989" y="26"/>
                    <a:pt x="4932" y="80"/>
                  </a:cubicBezTo>
                  <a:lnTo>
                    <a:pt x="128" y="4524"/>
                  </a:lnTo>
                  <a:cubicBezTo>
                    <a:pt x="8" y="4636"/>
                    <a:pt x="1" y="4824"/>
                    <a:pt x="113" y="4946"/>
                  </a:cubicBezTo>
                  <a:lnTo>
                    <a:pt x="3503" y="8608"/>
                  </a:lnTo>
                  <a:cubicBezTo>
                    <a:pt x="3561" y="8670"/>
                    <a:pt x="3640" y="8702"/>
                    <a:pt x="3720" y="8702"/>
                  </a:cubicBezTo>
                  <a:cubicBezTo>
                    <a:pt x="3792" y="8702"/>
                    <a:pt x="3865" y="8676"/>
                    <a:pt x="3923" y="8623"/>
                  </a:cubicBezTo>
                  <a:lnTo>
                    <a:pt x="8725" y="4178"/>
                  </a:lnTo>
                  <a:cubicBezTo>
                    <a:pt x="8846" y="4068"/>
                    <a:pt x="8852" y="3878"/>
                    <a:pt x="8742" y="3758"/>
                  </a:cubicBezTo>
                  <a:lnTo>
                    <a:pt x="5352" y="95"/>
                  </a:lnTo>
                  <a:cubicBezTo>
                    <a:pt x="5293" y="32"/>
                    <a:pt x="5213" y="0"/>
                    <a:pt x="5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7663525" y="2602400"/>
              <a:ext cx="32650" cy="24550"/>
            </a:xfrm>
            <a:custGeom>
              <a:avLst/>
              <a:gdLst/>
              <a:ahLst/>
              <a:cxnLst/>
              <a:rect l="l" t="t" r="r" b="b"/>
              <a:pathLst>
                <a:path w="1306" h="982" extrusionOk="0">
                  <a:moveTo>
                    <a:pt x="654" y="0"/>
                  </a:moveTo>
                  <a:cubicBezTo>
                    <a:pt x="535" y="0"/>
                    <a:pt x="415" y="44"/>
                    <a:pt x="320" y="131"/>
                  </a:cubicBezTo>
                  <a:cubicBezTo>
                    <a:pt x="1" y="428"/>
                    <a:pt x="198" y="964"/>
                    <a:pt x="635" y="981"/>
                  </a:cubicBezTo>
                  <a:cubicBezTo>
                    <a:pt x="642" y="981"/>
                    <a:pt x="648" y="981"/>
                    <a:pt x="654" y="981"/>
                  </a:cubicBezTo>
                  <a:cubicBezTo>
                    <a:pt x="1077" y="981"/>
                    <a:pt x="1306" y="473"/>
                    <a:pt x="1014" y="158"/>
                  </a:cubicBezTo>
                  <a:cubicBezTo>
                    <a:pt x="917" y="53"/>
                    <a:pt x="786"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7696250" y="2637800"/>
              <a:ext cx="32700" cy="24525"/>
            </a:xfrm>
            <a:custGeom>
              <a:avLst/>
              <a:gdLst/>
              <a:ahLst/>
              <a:cxnLst/>
              <a:rect l="l" t="t" r="r" b="b"/>
              <a:pathLst>
                <a:path w="1308" h="981" extrusionOk="0">
                  <a:moveTo>
                    <a:pt x="656" y="0"/>
                  </a:moveTo>
                  <a:cubicBezTo>
                    <a:pt x="537" y="0"/>
                    <a:pt x="417" y="43"/>
                    <a:pt x="322" y="131"/>
                  </a:cubicBezTo>
                  <a:cubicBezTo>
                    <a:pt x="1" y="427"/>
                    <a:pt x="200" y="963"/>
                    <a:pt x="636" y="980"/>
                  </a:cubicBezTo>
                  <a:cubicBezTo>
                    <a:pt x="643" y="981"/>
                    <a:pt x="650" y="981"/>
                    <a:pt x="657" y="981"/>
                  </a:cubicBezTo>
                  <a:cubicBezTo>
                    <a:pt x="1080" y="981"/>
                    <a:pt x="1307" y="472"/>
                    <a:pt x="1016" y="158"/>
                  </a:cubicBezTo>
                  <a:cubicBezTo>
                    <a:pt x="919" y="53"/>
                    <a:pt x="788" y="0"/>
                    <a:pt x="656"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7729050" y="2673175"/>
              <a:ext cx="32675" cy="24550"/>
            </a:xfrm>
            <a:custGeom>
              <a:avLst/>
              <a:gdLst/>
              <a:ahLst/>
              <a:cxnLst/>
              <a:rect l="l" t="t" r="r" b="b"/>
              <a:pathLst>
                <a:path w="1307" h="982" extrusionOk="0">
                  <a:moveTo>
                    <a:pt x="654" y="1"/>
                  </a:moveTo>
                  <a:cubicBezTo>
                    <a:pt x="535" y="1"/>
                    <a:pt x="415" y="44"/>
                    <a:pt x="321" y="132"/>
                  </a:cubicBezTo>
                  <a:cubicBezTo>
                    <a:pt x="0" y="428"/>
                    <a:pt x="198" y="964"/>
                    <a:pt x="635" y="981"/>
                  </a:cubicBezTo>
                  <a:cubicBezTo>
                    <a:pt x="642" y="981"/>
                    <a:pt x="649" y="981"/>
                    <a:pt x="656" y="981"/>
                  </a:cubicBezTo>
                  <a:cubicBezTo>
                    <a:pt x="1079" y="981"/>
                    <a:pt x="1306" y="474"/>
                    <a:pt x="1013" y="158"/>
                  </a:cubicBezTo>
                  <a:cubicBezTo>
                    <a:pt x="917" y="54"/>
                    <a:pt x="786" y="1"/>
                    <a:pt x="65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7732750" y="2538325"/>
              <a:ext cx="32675" cy="24525"/>
            </a:xfrm>
            <a:custGeom>
              <a:avLst/>
              <a:gdLst/>
              <a:ahLst/>
              <a:cxnLst/>
              <a:rect l="l" t="t" r="r" b="b"/>
              <a:pathLst>
                <a:path w="1307" h="981" extrusionOk="0">
                  <a:moveTo>
                    <a:pt x="655" y="0"/>
                  </a:moveTo>
                  <a:cubicBezTo>
                    <a:pt x="535" y="0"/>
                    <a:pt x="415" y="43"/>
                    <a:pt x="321" y="131"/>
                  </a:cubicBezTo>
                  <a:cubicBezTo>
                    <a:pt x="0" y="427"/>
                    <a:pt x="198" y="963"/>
                    <a:pt x="635" y="980"/>
                  </a:cubicBezTo>
                  <a:cubicBezTo>
                    <a:pt x="642" y="981"/>
                    <a:pt x="649" y="981"/>
                    <a:pt x="656" y="981"/>
                  </a:cubicBezTo>
                  <a:cubicBezTo>
                    <a:pt x="1080" y="981"/>
                    <a:pt x="1307" y="472"/>
                    <a:pt x="1015" y="158"/>
                  </a:cubicBezTo>
                  <a:cubicBezTo>
                    <a:pt x="918" y="53"/>
                    <a:pt x="786" y="0"/>
                    <a:pt x="65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7765525" y="2573700"/>
              <a:ext cx="32625" cy="24550"/>
            </a:xfrm>
            <a:custGeom>
              <a:avLst/>
              <a:gdLst/>
              <a:ahLst/>
              <a:cxnLst/>
              <a:rect l="l" t="t" r="r" b="b"/>
              <a:pathLst>
                <a:path w="1305" h="982" extrusionOk="0">
                  <a:moveTo>
                    <a:pt x="654" y="1"/>
                  </a:moveTo>
                  <a:cubicBezTo>
                    <a:pt x="535" y="1"/>
                    <a:pt x="415" y="44"/>
                    <a:pt x="322" y="132"/>
                  </a:cubicBezTo>
                  <a:cubicBezTo>
                    <a:pt x="0" y="428"/>
                    <a:pt x="198" y="964"/>
                    <a:pt x="635" y="981"/>
                  </a:cubicBezTo>
                  <a:cubicBezTo>
                    <a:pt x="642" y="981"/>
                    <a:pt x="649" y="981"/>
                    <a:pt x="656" y="981"/>
                  </a:cubicBezTo>
                  <a:cubicBezTo>
                    <a:pt x="1080" y="981"/>
                    <a:pt x="1305" y="474"/>
                    <a:pt x="1013" y="158"/>
                  </a:cubicBezTo>
                  <a:cubicBezTo>
                    <a:pt x="916" y="54"/>
                    <a:pt x="785" y="1"/>
                    <a:pt x="65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7798250" y="2609100"/>
              <a:ext cx="32675" cy="24550"/>
            </a:xfrm>
            <a:custGeom>
              <a:avLst/>
              <a:gdLst/>
              <a:ahLst/>
              <a:cxnLst/>
              <a:rect l="l" t="t" r="r" b="b"/>
              <a:pathLst>
                <a:path w="1307" h="982" extrusionOk="0">
                  <a:moveTo>
                    <a:pt x="656" y="0"/>
                  </a:moveTo>
                  <a:cubicBezTo>
                    <a:pt x="536" y="0"/>
                    <a:pt x="417" y="44"/>
                    <a:pt x="322" y="131"/>
                  </a:cubicBezTo>
                  <a:cubicBezTo>
                    <a:pt x="1" y="428"/>
                    <a:pt x="200" y="964"/>
                    <a:pt x="635" y="981"/>
                  </a:cubicBezTo>
                  <a:cubicBezTo>
                    <a:pt x="642" y="981"/>
                    <a:pt x="649" y="981"/>
                    <a:pt x="656" y="981"/>
                  </a:cubicBezTo>
                  <a:cubicBezTo>
                    <a:pt x="1080" y="981"/>
                    <a:pt x="1307" y="474"/>
                    <a:pt x="1015" y="158"/>
                  </a:cubicBezTo>
                  <a:cubicBezTo>
                    <a:pt x="919" y="53"/>
                    <a:pt x="787" y="0"/>
                    <a:pt x="656"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7714800" y="2588325"/>
              <a:ext cx="32675" cy="24550"/>
            </a:xfrm>
            <a:custGeom>
              <a:avLst/>
              <a:gdLst/>
              <a:ahLst/>
              <a:cxnLst/>
              <a:rect l="l" t="t" r="r" b="b"/>
              <a:pathLst>
                <a:path w="1307" h="982" extrusionOk="0">
                  <a:moveTo>
                    <a:pt x="653" y="1"/>
                  </a:moveTo>
                  <a:cubicBezTo>
                    <a:pt x="534" y="1"/>
                    <a:pt x="415" y="44"/>
                    <a:pt x="321" y="132"/>
                  </a:cubicBezTo>
                  <a:cubicBezTo>
                    <a:pt x="0" y="428"/>
                    <a:pt x="198" y="964"/>
                    <a:pt x="635" y="981"/>
                  </a:cubicBezTo>
                  <a:cubicBezTo>
                    <a:pt x="642" y="982"/>
                    <a:pt x="649" y="982"/>
                    <a:pt x="656" y="982"/>
                  </a:cubicBezTo>
                  <a:cubicBezTo>
                    <a:pt x="1079" y="982"/>
                    <a:pt x="1306" y="474"/>
                    <a:pt x="1013" y="159"/>
                  </a:cubicBezTo>
                  <a:cubicBezTo>
                    <a:pt x="916" y="54"/>
                    <a:pt x="785" y="1"/>
                    <a:pt x="653"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7747575" y="2623750"/>
              <a:ext cx="32625" cy="24525"/>
            </a:xfrm>
            <a:custGeom>
              <a:avLst/>
              <a:gdLst/>
              <a:ahLst/>
              <a:cxnLst/>
              <a:rect l="l" t="t" r="r" b="b"/>
              <a:pathLst>
                <a:path w="1305" h="981" extrusionOk="0">
                  <a:moveTo>
                    <a:pt x="652" y="0"/>
                  </a:moveTo>
                  <a:cubicBezTo>
                    <a:pt x="533" y="0"/>
                    <a:pt x="414" y="43"/>
                    <a:pt x="319" y="131"/>
                  </a:cubicBezTo>
                  <a:cubicBezTo>
                    <a:pt x="0" y="427"/>
                    <a:pt x="198" y="963"/>
                    <a:pt x="635" y="980"/>
                  </a:cubicBezTo>
                  <a:cubicBezTo>
                    <a:pt x="642" y="980"/>
                    <a:pt x="649" y="980"/>
                    <a:pt x="656" y="980"/>
                  </a:cubicBezTo>
                  <a:cubicBezTo>
                    <a:pt x="1078" y="980"/>
                    <a:pt x="1305" y="473"/>
                    <a:pt x="1013" y="157"/>
                  </a:cubicBezTo>
                  <a:cubicBezTo>
                    <a:pt x="916" y="53"/>
                    <a:pt x="784" y="0"/>
                    <a:pt x="652"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7928025" y="2357600"/>
              <a:ext cx="32650" cy="24550"/>
            </a:xfrm>
            <a:custGeom>
              <a:avLst/>
              <a:gdLst/>
              <a:ahLst/>
              <a:cxnLst/>
              <a:rect l="l" t="t" r="r" b="b"/>
              <a:pathLst>
                <a:path w="1306" h="982" extrusionOk="0">
                  <a:moveTo>
                    <a:pt x="654" y="0"/>
                  </a:moveTo>
                  <a:cubicBezTo>
                    <a:pt x="535" y="0"/>
                    <a:pt x="415" y="43"/>
                    <a:pt x="320" y="130"/>
                  </a:cubicBezTo>
                  <a:cubicBezTo>
                    <a:pt x="1" y="428"/>
                    <a:pt x="199" y="964"/>
                    <a:pt x="636" y="981"/>
                  </a:cubicBezTo>
                  <a:cubicBezTo>
                    <a:pt x="643" y="981"/>
                    <a:pt x="650" y="982"/>
                    <a:pt x="656" y="982"/>
                  </a:cubicBezTo>
                  <a:cubicBezTo>
                    <a:pt x="1080" y="982"/>
                    <a:pt x="1305" y="473"/>
                    <a:pt x="1014" y="157"/>
                  </a:cubicBezTo>
                  <a:cubicBezTo>
                    <a:pt x="917" y="53"/>
                    <a:pt x="786"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7960775" y="2393000"/>
              <a:ext cx="32675" cy="24550"/>
            </a:xfrm>
            <a:custGeom>
              <a:avLst/>
              <a:gdLst/>
              <a:ahLst/>
              <a:cxnLst/>
              <a:rect l="l" t="t" r="r" b="b"/>
              <a:pathLst>
                <a:path w="1307" h="982" extrusionOk="0">
                  <a:moveTo>
                    <a:pt x="655" y="0"/>
                  </a:moveTo>
                  <a:cubicBezTo>
                    <a:pt x="536" y="0"/>
                    <a:pt x="416" y="44"/>
                    <a:pt x="321" y="131"/>
                  </a:cubicBezTo>
                  <a:cubicBezTo>
                    <a:pt x="0" y="428"/>
                    <a:pt x="200" y="964"/>
                    <a:pt x="635" y="981"/>
                  </a:cubicBezTo>
                  <a:cubicBezTo>
                    <a:pt x="642" y="981"/>
                    <a:pt x="649" y="981"/>
                    <a:pt x="656" y="981"/>
                  </a:cubicBezTo>
                  <a:cubicBezTo>
                    <a:pt x="1079" y="981"/>
                    <a:pt x="1306" y="472"/>
                    <a:pt x="1015" y="158"/>
                  </a:cubicBezTo>
                  <a:cubicBezTo>
                    <a:pt x="918" y="53"/>
                    <a:pt x="787" y="0"/>
                    <a:pt x="65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7993550" y="2428400"/>
              <a:ext cx="32625" cy="24525"/>
            </a:xfrm>
            <a:custGeom>
              <a:avLst/>
              <a:gdLst/>
              <a:ahLst/>
              <a:cxnLst/>
              <a:rect l="l" t="t" r="r" b="b"/>
              <a:pathLst>
                <a:path w="1305" h="981" extrusionOk="0">
                  <a:moveTo>
                    <a:pt x="654" y="0"/>
                  </a:moveTo>
                  <a:cubicBezTo>
                    <a:pt x="535" y="0"/>
                    <a:pt x="415" y="43"/>
                    <a:pt x="321" y="131"/>
                  </a:cubicBezTo>
                  <a:cubicBezTo>
                    <a:pt x="0" y="428"/>
                    <a:pt x="198" y="963"/>
                    <a:pt x="635" y="980"/>
                  </a:cubicBezTo>
                  <a:cubicBezTo>
                    <a:pt x="642" y="981"/>
                    <a:pt x="649" y="981"/>
                    <a:pt x="656" y="981"/>
                  </a:cubicBezTo>
                  <a:cubicBezTo>
                    <a:pt x="1079" y="981"/>
                    <a:pt x="1305" y="472"/>
                    <a:pt x="1013" y="158"/>
                  </a:cubicBezTo>
                  <a:cubicBezTo>
                    <a:pt x="916" y="53"/>
                    <a:pt x="785"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7997250" y="2293525"/>
              <a:ext cx="32625" cy="24550"/>
            </a:xfrm>
            <a:custGeom>
              <a:avLst/>
              <a:gdLst/>
              <a:ahLst/>
              <a:cxnLst/>
              <a:rect l="l" t="t" r="r" b="b"/>
              <a:pathLst>
                <a:path w="1305" h="982" extrusionOk="0">
                  <a:moveTo>
                    <a:pt x="654" y="1"/>
                  </a:moveTo>
                  <a:cubicBezTo>
                    <a:pt x="535" y="1"/>
                    <a:pt x="416" y="44"/>
                    <a:pt x="322" y="132"/>
                  </a:cubicBezTo>
                  <a:cubicBezTo>
                    <a:pt x="0" y="428"/>
                    <a:pt x="198" y="964"/>
                    <a:pt x="635" y="981"/>
                  </a:cubicBezTo>
                  <a:cubicBezTo>
                    <a:pt x="642" y="981"/>
                    <a:pt x="649" y="981"/>
                    <a:pt x="656" y="981"/>
                  </a:cubicBezTo>
                  <a:cubicBezTo>
                    <a:pt x="1080" y="981"/>
                    <a:pt x="1305" y="472"/>
                    <a:pt x="1013" y="158"/>
                  </a:cubicBezTo>
                  <a:cubicBezTo>
                    <a:pt x="918" y="53"/>
                    <a:pt x="786" y="1"/>
                    <a:pt x="65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8030025" y="2328925"/>
              <a:ext cx="32625" cy="24525"/>
            </a:xfrm>
            <a:custGeom>
              <a:avLst/>
              <a:gdLst/>
              <a:ahLst/>
              <a:cxnLst/>
              <a:rect l="l" t="t" r="r" b="b"/>
              <a:pathLst>
                <a:path w="1305" h="981" extrusionOk="0">
                  <a:moveTo>
                    <a:pt x="654" y="0"/>
                  </a:moveTo>
                  <a:cubicBezTo>
                    <a:pt x="534" y="0"/>
                    <a:pt x="415" y="44"/>
                    <a:pt x="320" y="131"/>
                  </a:cubicBezTo>
                  <a:cubicBezTo>
                    <a:pt x="1" y="428"/>
                    <a:pt x="198" y="963"/>
                    <a:pt x="635" y="981"/>
                  </a:cubicBezTo>
                  <a:cubicBezTo>
                    <a:pt x="642" y="981"/>
                    <a:pt x="649" y="981"/>
                    <a:pt x="656" y="981"/>
                  </a:cubicBezTo>
                  <a:cubicBezTo>
                    <a:pt x="1078" y="981"/>
                    <a:pt x="1305" y="474"/>
                    <a:pt x="1013" y="158"/>
                  </a:cubicBezTo>
                  <a:cubicBezTo>
                    <a:pt x="917" y="53"/>
                    <a:pt x="785"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8062750" y="2364300"/>
              <a:ext cx="32700" cy="24550"/>
            </a:xfrm>
            <a:custGeom>
              <a:avLst/>
              <a:gdLst/>
              <a:ahLst/>
              <a:cxnLst/>
              <a:rect l="l" t="t" r="r" b="b"/>
              <a:pathLst>
                <a:path w="1308" h="982" extrusionOk="0">
                  <a:moveTo>
                    <a:pt x="656" y="1"/>
                  </a:moveTo>
                  <a:cubicBezTo>
                    <a:pt x="536" y="1"/>
                    <a:pt x="417" y="44"/>
                    <a:pt x="322" y="132"/>
                  </a:cubicBezTo>
                  <a:cubicBezTo>
                    <a:pt x="1" y="428"/>
                    <a:pt x="200" y="964"/>
                    <a:pt x="635" y="981"/>
                  </a:cubicBezTo>
                  <a:cubicBezTo>
                    <a:pt x="643" y="981"/>
                    <a:pt x="650" y="982"/>
                    <a:pt x="656" y="982"/>
                  </a:cubicBezTo>
                  <a:cubicBezTo>
                    <a:pt x="1080" y="982"/>
                    <a:pt x="1307" y="474"/>
                    <a:pt x="1015" y="158"/>
                  </a:cubicBezTo>
                  <a:cubicBezTo>
                    <a:pt x="919" y="54"/>
                    <a:pt x="788" y="1"/>
                    <a:pt x="656"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7979300" y="2343550"/>
              <a:ext cx="32625" cy="24550"/>
            </a:xfrm>
            <a:custGeom>
              <a:avLst/>
              <a:gdLst/>
              <a:ahLst/>
              <a:cxnLst/>
              <a:rect l="l" t="t" r="r" b="b"/>
              <a:pathLst>
                <a:path w="1305" h="982" extrusionOk="0">
                  <a:moveTo>
                    <a:pt x="654" y="0"/>
                  </a:moveTo>
                  <a:cubicBezTo>
                    <a:pt x="534" y="0"/>
                    <a:pt x="415" y="44"/>
                    <a:pt x="321" y="131"/>
                  </a:cubicBezTo>
                  <a:cubicBezTo>
                    <a:pt x="0" y="428"/>
                    <a:pt x="198" y="964"/>
                    <a:pt x="635" y="981"/>
                  </a:cubicBezTo>
                  <a:cubicBezTo>
                    <a:pt x="642" y="981"/>
                    <a:pt x="649" y="981"/>
                    <a:pt x="656" y="981"/>
                  </a:cubicBezTo>
                  <a:cubicBezTo>
                    <a:pt x="1079" y="981"/>
                    <a:pt x="1305" y="474"/>
                    <a:pt x="1013" y="158"/>
                  </a:cubicBezTo>
                  <a:cubicBezTo>
                    <a:pt x="916" y="53"/>
                    <a:pt x="785"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8012025" y="2378950"/>
              <a:ext cx="32675" cy="24525"/>
            </a:xfrm>
            <a:custGeom>
              <a:avLst/>
              <a:gdLst/>
              <a:ahLst/>
              <a:cxnLst/>
              <a:rect l="l" t="t" r="r" b="b"/>
              <a:pathLst>
                <a:path w="1307" h="981" extrusionOk="0">
                  <a:moveTo>
                    <a:pt x="655" y="0"/>
                  </a:moveTo>
                  <a:cubicBezTo>
                    <a:pt x="536" y="0"/>
                    <a:pt x="416" y="43"/>
                    <a:pt x="322" y="131"/>
                  </a:cubicBezTo>
                  <a:cubicBezTo>
                    <a:pt x="0" y="427"/>
                    <a:pt x="200" y="965"/>
                    <a:pt x="637" y="980"/>
                  </a:cubicBezTo>
                  <a:cubicBezTo>
                    <a:pt x="644" y="981"/>
                    <a:pt x="651" y="981"/>
                    <a:pt x="658" y="981"/>
                  </a:cubicBezTo>
                  <a:cubicBezTo>
                    <a:pt x="1080" y="981"/>
                    <a:pt x="1307" y="474"/>
                    <a:pt x="1015" y="158"/>
                  </a:cubicBezTo>
                  <a:cubicBezTo>
                    <a:pt x="918" y="53"/>
                    <a:pt x="787" y="0"/>
                    <a:pt x="65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txBox="1">
            <a:spLocks noGrp="1"/>
          </p:cNvSpPr>
          <p:nvPr>
            <p:ph type="title"/>
          </p:nvPr>
        </p:nvSpPr>
        <p:spPr>
          <a:xfrm>
            <a:off x="1251525" y="1774550"/>
            <a:ext cx="2992800" cy="11769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0" name="Google Shape;70;p7"/>
          <p:cNvSpPr txBox="1">
            <a:spLocks noGrp="1"/>
          </p:cNvSpPr>
          <p:nvPr>
            <p:ph type="body" idx="1"/>
          </p:nvPr>
        </p:nvSpPr>
        <p:spPr>
          <a:xfrm>
            <a:off x="4625163" y="1161000"/>
            <a:ext cx="3267300" cy="2825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1388100" y="1666938"/>
            <a:ext cx="6367800" cy="1809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2339700" y="1461188"/>
            <a:ext cx="44646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9"/>
          <p:cNvSpPr txBox="1">
            <a:spLocks noGrp="1"/>
          </p:cNvSpPr>
          <p:nvPr>
            <p:ph type="subTitle" idx="1"/>
          </p:nvPr>
        </p:nvSpPr>
        <p:spPr>
          <a:xfrm>
            <a:off x="2339700" y="2442400"/>
            <a:ext cx="4464600" cy="12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body" idx="1"/>
          </p:nvPr>
        </p:nvSpPr>
        <p:spPr>
          <a:xfrm>
            <a:off x="1127900" y="3773375"/>
            <a:ext cx="3658800" cy="835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800" b="1">
                <a:latin typeface="Lexend"/>
                <a:ea typeface="Lexend"/>
                <a:cs typeface="Lexend"/>
                <a:sym typeface="Lexen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1"/>
          <p:cNvSpPr txBox="1">
            <a:spLocks noGrp="1"/>
          </p:cNvSpPr>
          <p:nvPr>
            <p:ph type="title" hasCustomPrompt="1"/>
          </p:nvPr>
        </p:nvSpPr>
        <p:spPr>
          <a:xfrm>
            <a:off x="1284000" y="1335650"/>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highlight>
                  <a:schemeClr val="accent1"/>
                </a:highlight>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0" name="Google Shape;80;p11"/>
          <p:cNvSpPr txBox="1">
            <a:spLocks noGrp="1"/>
          </p:cNvSpPr>
          <p:nvPr>
            <p:ph type="subTitle" idx="1"/>
          </p:nvPr>
        </p:nvSpPr>
        <p:spPr>
          <a:xfrm>
            <a:off x="1284000" y="3094450"/>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1pPr>
            <a:lvl2pPr lvl="1" algn="ctr">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2pPr>
            <a:lvl3pPr lvl="2" algn="ctr">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3pPr>
            <a:lvl4pPr lvl="3" algn="ctr">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4pPr>
            <a:lvl5pPr lvl="4" algn="ctr">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5pPr>
            <a:lvl6pPr lvl="5" algn="ctr">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6pPr>
            <a:lvl7pPr lvl="6" algn="ctr">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7pPr>
            <a:lvl8pPr lvl="7" algn="ctr">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8pPr>
            <a:lvl9pPr lvl="8" algn="ctr">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1pPr>
            <a:lvl2pPr marL="914400" lvl="1"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2pPr>
            <a:lvl3pPr marL="1371600" lvl="2"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3pPr>
            <a:lvl4pPr marL="1828800" lvl="3"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4pPr>
            <a:lvl5pPr marL="2286000" lvl="4"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marL="2743200" lvl="5"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marL="3200400" lvl="6"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marL="3657600" lvl="7"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marL="4114800" lvl="8"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r.wikipedia.org/wiki/Diab%C3%A8te_sucr%C3%A9" TargetMode="External"/><Relationship Id="rId2" Type="http://schemas.openxmlformats.org/officeDocument/2006/relationships/hyperlink" Target="https://fr.wikipedia.org/wiki/Patient"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hyperlink" Target="https://fr.wikipedia.org/wiki/Sang" TargetMode="External"/><Relationship Id="rId3" Type="http://schemas.openxmlformats.org/officeDocument/2006/relationships/hyperlink" Target="https://fr.wikipedia.org/wiki/Glycation" TargetMode="External"/><Relationship Id="rId7" Type="http://schemas.openxmlformats.org/officeDocument/2006/relationships/hyperlink" Target="https://fr.wikipedia.org/wiki/Glucose"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fr.wikipedia.org/wiki/Biologie_m%C3%A9dicale" TargetMode="External"/><Relationship Id="rId5" Type="http://schemas.openxmlformats.org/officeDocument/2006/relationships/hyperlink" Target="https://fr.wikipedia.org/wiki/H%C3%A9moglobine" TargetMode="External"/><Relationship Id="rId10" Type="http://schemas.openxmlformats.org/officeDocument/2006/relationships/image" Target="../media/image6.png"/><Relationship Id="rId4" Type="http://schemas.openxmlformats.org/officeDocument/2006/relationships/hyperlink" Target="https://fr.wikipedia.org/wiki/Mol%C3%A9cule" TargetMode="External"/><Relationship Id="rId9" Type="http://schemas.openxmlformats.org/officeDocument/2006/relationships/hyperlink" Target="https://fr.wikipedia.org/wiki/Glyc%C3%A9mi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4"/>
          <p:cNvSpPr txBox="1">
            <a:spLocks noGrp="1"/>
          </p:cNvSpPr>
          <p:nvPr>
            <p:ph type="ctrTitle"/>
          </p:nvPr>
        </p:nvSpPr>
        <p:spPr>
          <a:xfrm>
            <a:off x="3284023" y="-328576"/>
            <a:ext cx="4847400" cy="1925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smtClean="0">
                <a:highlight>
                  <a:schemeClr val="lt2"/>
                </a:highlight>
              </a:rPr>
              <a:t>Bilan glycémique </a:t>
            </a:r>
            <a:endParaRPr dirty="0">
              <a:highlight>
                <a:schemeClr val="lt2"/>
              </a:highlight>
            </a:endParaRPr>
          </a:p>
        </p:txBody>
      </p:sp>
      <p:sp>
        <p:nvSpPr>
          <p:cNvPr id="573" name="Google Shape;573;p24"/>
          <p:cNvSpPr txBox="1">
            <a:spLocks noGrp="1"/>
          </p:cNvSpPr>
          <p:nvPr>
            <p:ph type="subTitle" idx="1"/>
          </p:nvPr>
        </p:nvSpPr>
        <p:spPr>
          <a:xfrm>
            <a:off x="2558954" y="2706961"/>
            <a:ext cx="3911532" cy="9301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000" dirty="0" smtClean="0">
                <a:solidFill>
                  <a:srgbClr val="00B0F0"/>
                </a:solidFill>
              </a:rPr>
              <a:t>Présenté par:</a:t>
            </a:r>
          </a:p>
          <a:p>
            <a:pPr marL="0" lvl="0" indent="0" algn="l" rtl="0">
              <a:spcBef>
                <a:spcPts val="0"/>
              </a:spcBef>
              <a:spcAft>
                <a:spcPts val="0"/>
              </a:spcAft>
              <a:buNone/>
            </a:pPr>
            <a:r>
              <a:rPr lang="fr-FR" sz="2000" dirty="0" err="1" smtClean="0"/>
              <a:t>Nawres</a:t>
            </a:r>
            <a:r>
              <a:rPr lang="fr-FR" sz="2000" dirty="0" smtClean="0"/>
              <a:t> </a:t>
            </a:r>
            <a:r>
              <a:rPr lang="fr-FR" sz="2000" dirty="0" err="1"/>
              <a:t>B</a:t>
            </a:r>
            <a:r>
              <a:rPr lang="fr-FR" sz="2000" dirty="0" err="1" smtClean="0"/>
              <a:t>ettaibi</a:t>
            </a:r>
            <a:r>
              <a:rPr lang="fr-FR" sz="2000" dirty="0" smtClean="0"/>
              <a:t> </a:t>
            </a:r>
            <a:r>
              <a:rPr lang="fr-FR" sz="2000" dirty="0" smtClean="0"/>
              <a:t>G11     </a:t>
            </a:r>
            <a:r>
              <a:rPr lang="fr-FR" sz="2000" dirty="0" smtClean="0"/>
              <a:t>          </a:t>
            </a:r>
            <a:r>
              <a:rPr lang="fr-FR" sz="2000" dirty="0"/>
              <a:t> </a:t>
            </a:r>
            <a:r>
              <a:rPr lang="fr-FR" sz="2000" dirty="0" smtClean="0"/>
              <a:t>              </a:t>
            </a:r>
            <a:r>
              <a:rPr lang="fr-FR" sz="2000" dirty="0" err="1" smtClean="0"/>
              <a:t>Sarra</a:t>
            </a:r>
            <a:r>
              <a:rPr lang="fr-FR" sz="2000" dirty="0" smtClean="0"/>
              <a:t> </a:t>
            </a:r>
            <a:r>
              <a:rPr lang="fr-FR" sz="2000" dirty="0" err="1"/>
              <a:t>J</a:t>
            </a:r>
            <a:r>
              <a:rPr lang="fr-FR" sz="2000" dirty="0" err="1" smtClean="0"/>
              <a:t>lassi</a:t>
            </a:r>
            <a:r>
              <a:rPr lang="fr-FR" sz="2000" dirty="0" smtClean="0"/>
              <a:t> </a:t>
            </a:r>
            <a:r>
              <a:rPr lang="fr-FR" sz="2000" dirty="0" smtClean="0"/>
              <a:t>G12      </a:t>
            </a:r>
            <a:endParaRPr sz="2000" dirty="0"/>
          </a:p>
        </p:txBody>
      </p:sp>
      <p:cxnSp>
        <p:nvCxnSpPr>
          <p:cNvPr id="574" name="Google Shape;574;p24"/>
          <p:cNvCxnSpPr/>
          <p:nvPr/>
        </p:nvCxnSpPr>
        <p:spPr>
          <a:xfrm>
            <a:off x="4043176" y="1670665"/>
            <a:ext cx="4043042" cy="0"/>
          </a:xfrm>
          <a:prstGeom prst="straightConnector1">
            <a:avLst/>
          </a:prstGeom>
          <a:noFill/>
          <a:ln w="19050" cap="rnd" cmpd="sng">
            <a:solidFill>
              <a:schemeClr val="dk1"/>
            </a:solidFill>
            <a:prstDash val="solid"/>
            <a:round/>
            <a:headEnd type="none" w="med" len="med"/>
            <a:tailEnd type="none" w="med" len="med"/>
          </a:ln>
        </p:spPr>
      </p:cxnSp>
      <p:sp>
        <p:nvSpPr>
          <p:cNvPr id="575" name="Google Shape;575;p24"/>
          <p:cNvSpPr/>
          <p:nvPr/>
        </p:nvSpPr>
        <p:spPr>
          <a:xfrm>
            <a:off x="-1315100" y="1103075"/>
            <a:ext cx="3858900" cy="3858900"/>
          </a:xfrm>
          <a:prstGeom prst="ellipse">
            <a:avLst/>
          </a:pr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24"/>
          <p:cNvGrpSpPr/>
          <p:nvPr/>
        </p:nvGrpSpPr>
        <p:grpSpPr>
          <a:xfrm flipH="1">
            <a:off x="-227649" y="915307"/>
            <a:ext cx="2691751" cy="4366505"/>
            <a:chOff x="1757600" y="2442475"/>
            <a:chExt cx="1177700" cy="1910525"/>
          </a:xfrm>
        </p:grpSpPr>
        <p:sp>
          <p:nvSpPr>
            <p:cNvPr id="577" name="Google Shape;577;p24"/>
            <p:cNvSpPr/>
            <p:nvPr/>
          </p:nvSpPr>
          <p:spPr>
            <a:xfrm>
              <a:off x="2493500" y="2866275"/>
              <a:ext cx="110125" cy="106625"/>
            </a:xfrm>
            <a:custGeom>
              <a:avLst/>
              <a:gdLst/>
              <a:ahLst/>
              <a:cxnLst/>
              <a:rect l="l" t="t" r="r" b="b"/>
              <a:pathLst>
                <a:path w="4405" h="4265" extrusionOk="0">
                  <a:moveTo>
                    <a:pt x="1013" y="1"/>
                  </a:moveTo>
                  <a:cubicBezTo>
                    <a:pt x="1013" y="1"/>
                    <a:pt x="0" y="3018"/>
                    <a:pt x="1684" y="4265"/>
                  </a:cubicBezTo>
                  <a:cubicBezTo>
                    <a:pt x="1684" y="4265"/>
                    <a:pt x="4405" y="799"/>
                    <a:pt x="1013"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2519675" y="2866525"/>
              <a:ext cx="49950" cy="74500"/>
            </a:xfrm>
            <a:custGeom>
              <a:avLst/>
              <a:gdLst/>
              <a:ahLst/>
              <a:cxnLst/>
              <a:rect l="l" t="t" r="r" b="b"/>
              <a:pathLst>
                <a:path w="1998" h="2980" extrusionOk="0">
                  <a:moveTo>
                    <a:pt x="0" y="0"/>
                  </a:moveTo>
                  <a:lnTo>
                    <a:pt x="0" y="0"/>
                  </a:lnTo>
                  <a:cubicBezTo>
                    <a:pt x="88" y="652"/>
                    <a:pt x="395" y="2191"/>
                    <a:pt x="1380" y="2980"/>
                  </a:cubicBezTo>
                  <a:cubicBezTo>
                    <a:pt x="1834" y="1912"/>
                    <a:pt x="1997" y="487"/>
                    <a:pt x="0" y="0"/>
                  </a:cubicBezTo>
                  <a:close/>
                </a:path>
              </a:pathLst>
            </a:custGeom>
            <a:solidFill>
              <a:srgbClr val="2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a:off x="2524650" y="2858525"/>
              <a:ext cx="83500" cy="78025"/>
            </a:xfrm>
            <a:custGeom>
              <a:avLst/>
              <a:gdLst/>
              <a:ahLst/>
              <a:cxnLst/>
              <a:rect l="l" t="t" r="r" b="b"/>
              <a:pathLst>
                <a:path w="3340" h="3121" extrusionOk="0">
                  <a:moveTo>
                    <a:pt x="1259" y="1"/>
                  </a:moveTo>
                  <a:cubicBezTo>
                    <a:pt x="903" y="1"/>
                    <a:pt x="487" y="111"/>
                    <a:pt x="1" y="375"/>
                  </a:cubicBezTo>
                  <a:cubicBezTo>
                    <a:pt x="1" y="375"/>
                    <a:pt x="1174" y="3120"/>
                    <a:pt x="3146" y="3120"/>
                  </a:cubicBezTo>
                  <a:cubicBezTo>
                    <a:pt x="3210" y="3120"/>
                    <a:pt x="3274" y="3117"/>
                    <a:pt x="3339" y="3111"/>
                  </a:cubicBezTo>
                  <a:cubicBezTo>
                    <a:pt x="3339" y="3111"/>
                    <a:pt x="3144" y="1"/>
                    <a:pt x="1259"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2557475" y="2875825"/>
              <a:ext cx="33800" cy="29000"/>
            </a:xfrm>
            <a:custGeom>
              <a:avLst/>
              <a:gdLst/>
              <a:ahLst/>
              <a:cxnLst/>
              <a:rect l="l" t="t" r="r" b="b"/>
              <a:pathLst>
                <a:path w="1352" h="1160" extrusionOk="0">
                  <a:moveTo>
                    <a:pt x="774" y="1"/>
                  </a:moveTo>
                  <a:cubicBezTo>
                    <a:pt x="259" y="1"/>
                    <a:pt x="1" y="624"/>
                    <a:pt x="366" y="989"/>
                  </a:cubicBezTo>
                  <a:cubicBezTo>
                    <a:pt x="483" y="1107"/>
                    <a:pt x="628" y="1159"/>
                    <a:pt x="770" y="1159"/>
                  </a:cubicBezTo>
                  <a:cubicBezTo>
                    <a:pt x="1066" y="1159"/>
                    <a:pt x="1352" y="929"/>
                    <a:pt x="1352" y="580"/>
                  </a:cubicBezTo>
                  <a:cubicBezTo>
                    <a:pt x="1352" y="259"/>
                    <a:pt x="1093" y="1"/>
                    <a:pt x="7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2512875" y="2932600"/>
              <a:ext cx="20075" cy="27625"/>
            </a:xfrm>
            <a:custGeom>
              <a:avLst/>
              <a:gdLst/>
              <a:ahLst/>
              <a:cxnLst/>
              <a:rect l="l" t="t" r="r" b="b"/>
              <a:pathLst>
                <a:path w="803" h="1105" extrusionOk="0">
                  <a:moveTo>
                    <a:pt x="179" y="0"/>
                  </a:moveTo>
                  <a:cubicBezTo>
                    <a:pt x="118" y="0"/>
                    <a:pt x="57" y="12"/>
                    <a:pt x="0" y="31"/>
                  </a:cubicBezTo>
                  <a:cubicBezTo>
                    <a:pt x="69" y="411"/>
                    <a:pt x="198" y="781"/>
                    <a:pt x="420" y="1104"/>
                  </a:cubicBezTo>
                  <a:cubicBezTo>
                    <a:pt x="667" y="990"/>
                    <a:pt x="802" y="720"/>
                    <a:pt x="745" y="454"/>
                  </a:cubicBezTo>
                  <a:cubicBezTo>
                    <a:pt x="686" y="188"/>
                    <a:pt x="451"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2637275" y="3202075"/>
              <a:ext cx="263725" cy="1145925"/>
            </a:xfrm>
            <a:custGeom>
              <a:avLst/>
              <a:gdLst/>
              <a:ahLst/>
              <a:cxnLst/>
              <a:rect l="l" t="t" r="r" b="b"/>
              <a:pathLst>
                <a:path w="10549" h="45837" extrusionOk="0">
                  <a:moveTo>
                    <a:pt x="2446" y="0"/>
                  </a:moveTo>
                  <a:cubicBezTo>
                    <a:pt x="2428" y="0"/>
                    <a:pt x="2409" y="1"/>
                    <a:pt x="2391" y="3"/>
                  </a:cubicBezTo>
                  <a:lnTo>
                    <a:pt x="1" y="12394"/>
                  </a:lnTo>
                  <a:lnTo>
                    <a:pt x="3058" y="45837"/>
                  </a:lnTo>
                  <a:lnTo>
                    <a:pt x="10549" y="45789"/>
                  </a:lnTo>
                  <a:lnTo>
                    <a:pt x="10549" y="16052"/>
                  </a:lnTo>
                  <a:cubicBezTo>
                    <a:pt x="9754" y="12651"/>
                    <a:pt x="4622" y="0"/>
                    <a:pt x="2446" y="0"/>
                  </a:cubicBezTo>
                  <a:close/>
                </a:path>
              </a:pathLst>
            </a:custGeom>
            <a:solidFill>
              <a:srgbClr val="AB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2559700" y="3228875"/>
              <a:ext cx="375600" cy="510700"/>
            </a:xfrm>
            <a:custGeom>
              <a:avLst/>
              <a:gdLst/>
              <a:ahLst/>
              <a:cxnLst/>
              <a:rect l="l" t="t" r="r" b="b"/>
              <a:pathLst>
                <a:path w="15024" h="20428" extrusionOk="0">
                  <a:moveTo>
                    <a:pt x="9831" y="1"/>
                  </a:moveTo>
                  <a:lnTo>
                    <a:pt x="1" y="2184"/>
                  </a:lnTo>
                  <a:lnTo>
                    <a:pt x="2055" y="20342"/>
                  </a:lnTo>
                  <a:cubicBezTo>
                    <a:pt x="3232" y="20405"/>
                    <a:pt x="4789" y="20428"/>
                    <a:pt x="6416" y="20428"/>
                  </a:cubicBezTo>
                  <a:cubicBezTo>
                    <a:pt x="10503" y="20428"/>
                    <a:pt x="15024" y="20285"/>
                    <a:pt x="15024" y="20285"/>
                  </a:cubicBezTo>
                  <a:cubicBezTo>
                    <a:pt x="14324" y="8118"/>
                    <a:pt x="9831" y="1"/>
                    <a:pt x="9831"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1825575" y="3196300"/>
              <a:ext cx="267000" cy="1156700"/>
            </a:xfrm>
            <a:custGeom>
              <a:avLst/>
              <a:gdLst/>
              <a:ahLst/>
              <a:cxnLst/>
              <a:rect l="l" t="t" r="r" b="b"/>
              <a:pathLst>
                <a:path w="10680" h="46268" extrusionOk="0">
                  <a:moveTo>
                    <a:pt x="6745" y="0"/>
                  </a:moveTo>
                  <a:cubicBezTo>
                    <a:pt x="4588" y="0"/>
                    <a:pt x="794" y="9984"/>
                    <a:pt x="1" y="13377"/>
                  </a:cubicBezTo>
                  <a:lnTo>
                    <a:pt x="438" y="46267"/>
                  </a:lnTo>
                  <a:lnTo>
                    <a:pt x="8529" y="46064"/>
                  </a:lnTo>
                  <a:lnTo>
                    <a:pt x="10680" y="12435"/>
                  </a:lnTo>
                  <a:lnTo>
                    <a:pt x="6813" y="4"/>
                  </a:lnTo>
                  <a:cubicBezTo>
                    <a:pt x="6790" y="2"/>
                    <a:pt x="6767" y="0"/>
                    <a:pt x="6745" y="0"/>
                  </a:cubicBezTo>
                  <a:close/>
                </a:path>
              </a:pathLst>
            </a:custGeom>
            <a:solidFill>
              <a:srgbClr val="AB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1757600" y="3090925"/>
              <a:ext cx="1101900" cy="630125"/>
            </a:xfrm>
            <a:custGeom>
              <a:avLst/>
              <a:gdLst/>
              <a:ahLst/>
              <a:cxnLst/>
              <a:rect l="l" t="t" r="r" b="b"/>
              <a:pathLst>
                <a:path w="44076" h="25205" extrusionOk="0">
                  <a:moveTo>
                    <a:pt x="30123" y="1"/>
                  </a:moveTo>
                  <a:cubicBezTo>
                    <a:pt x="28894" y="1"/>
                    <a:pt x="28091" y="92"/>
                    <a:pt x="28091" y="92"/>
                  </a:cubicBezTo>
                  <a:lnTo>
                    <a:pt x="19230" y="92"/>
                  </a:lnTo>
                  <a:cubicBezTo>
                    <a:pt x="18914" y="78"/>
                    <a:pt x="18603" y="71"/>
                    <a:pt x="18298" y="71"/>
                  </a:cubicBezTo>
                  <a:cubicBezTo>
                    <a:pt x="0" y="71"/>
                    <a:pt x="2258" y="25204"/>
                    <a:pt x="2258" y="25204"/>
                  </a:cubicBezTo>
                  <a:lnTo>
                    <a:pt x="43030" y="24689"/>
                  </a:lnTo>
                  <a:cubicBezTo>
                    <a:pt x="43030" y="24689"/>
                    <a:pt x="44075" y="12393"/>
                    <a:pt x="42198" y="6311"/>
                  </a:cubicBezTo>
                  <a:cubicBezTo>
                    <a:pt x="40475" y="730"/>
                    <a:pt x="33599" y="1"/>
                    <a:pt x="30123" y="1"/>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a:off x="1963825" y="3379225"/>
              <a:ext cx="726925" cy="973775"/>
            </a:xfrm>
            <a:custGeom>
              <a:avLst/>
              <a:gdLst/>
              <a:ahLst/>
              <a:cxnLst/>
              <a:rect l="l" t="t" r="r" b="b"/>
              <a:pathLst>
                <a:path w="29077" h="38951" extrusionOk="0">
                  <a:moveTo>
                    <a:pt x="27952" y="1"/>
                  </a:moveTo>
                  <a:lnTo>
                    <a:pt x="589" y="7178"/>
                  </a:lnTo>
                  <a:lnTo>
                    <a:pt x="589" y="14757"/>
                  </a:lnTo>
                  <a:lnTo>
                    <a:pt x="0" y="38751"/>
                  </a:lnTo>
                  <a:cubicBezTo>
                    <a:pt x="0" y="38751"/>
                    <a:pt x="6536" y="38951"/>
                    <a:pt x="14109" y="38951"/>
                  </a:cubicBezTo>
                  <a:cubicBezTo>
                    <a:pt x="19184" y="38951"/>
                    <a:pt x="24724" y="38861"/>
                    <a:pt x="29077" y="38561"/>
                  </a:cubicBezTo>
                  <a:lnTo>
                    <a:pt x="27952" y="1"/>
                  </a:ln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4"/>
            <p:cNvSpPr/>
            <p:nvPr/>
          </p:nvSpPr>
          <p:spPr>
            <a:xfrm>
              <a:off x="2273075" y="3012550"/>
              <a:ext cx="344275" cy="391700"/>
            </a:xfrm>
            <a:custGeom>
              <a:avLst/>
              <a:gdLst/>
              <a:ahLst/>
              <a:cxnLst/>
              <a:rect l="l" t="t" r="r" b="b"/>
              <a:pathLst>
                <a:path w="13771" h="15668" extrusionOk="0">
                  <a:moveTo>
                    <a:pt x="7411" y="0"/>
                  </a:moveTo>
                  <a:lnTo>
                    <a:pt x="7472" y="3227"/>
                  </a:lnTo>
                  <a:lnTo>
                    <a:pt x="0" y="15667"/>
                  </a:lnTo>
                  <a:lnTo>
                    <a:pt x="0" y="15667"/>
                  </a:lnTo>
                  <a:lnTo>
                    <a:pt x="8621" y="10890"/>
                  </a:lnTo>
                  <a:lnTo>
                    <a:pt x="5921" y="9446"/>
                  </a:lnTo>
                  <a:lnTo>
                    <a:pt x="13771" y="3468"/>
                  </a:lnTo>
                  <a:lnTo>
                    <a:pt x="7411" y="0"/>
                  </a:ln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4"/>
            <p:cNvSpPr/>
            <p:nvPr/>
          </p:nvSpPr>
          <p:spPr>
            <a:xfrm>
              <a:off x="2264850" y="3093450"/>
              <a:ext cx="358925" cy="316675"/>
            </a:xfrm>
            <a:custGeom>
              <a:avLst/>
              <a:gdLst/>
              <a:ahLst/>
              <a:cxnLst/>
              <a:rect l="l" t="t" r="r" b="b"/>
              <a:pathLst>
                <a:path w="14357" h="12667" extrusionOk="0">
                  <a:moveTo>
                    <a:pt x="14093" y="0"/>
                  </a:moveTo>
                  <a:cubicBezTo>
                    <a:pt x="14042" y="0"/>
                    <a:pt x="13991" y="16"/>
                    <a:pt x="13948" y="50"/>
                  </a:cubicBezTo>
                  <a:lnTo>
                    <a:pt x="8553" y="4513"/>
                  </a:lnTo>
                  <a:cubicBezTo>
                    <a:pt x="8424" y="4620"/>
                    <a:pt x="8445" y="4823"/>
                    <a:pt x="8593" y="4903"/>
                  </a:cubicBezTo>
                  <a:lnTo>
                    <a:pt x="10917" y="6145"/>
                  </a:lnTo>
                  <a:lnTo>
                    <a:pt x="212" y="12226"/>
                  </a:lnTo>
                  <a:cubicBezTo>
                    <a:pt x="1" y="12346"/>
                    <a:pt x="86" y="12667"/>
                    <a:pt x="329" y="12667"/>
                  </a:cubicBezTo>
                  <a:cubicBezTo>
                    <a:pt x="369" y="12667"/>
                    <a:pt x="409" y="12655"/>
                    <a:pt x="445" y="12636"/>
                  </a:cubicBezTo>
                  <a:lnTo>
                    <a:pt x="11523" y="6345"/>
                  </a:lnTo>
                  <a:cubicBezTo>
                    <a:pt x="11685" y="6252"/>
                    <a:pt x="11681" y="6018"/>
                    <a:pt x="11518" y="5931"/>
                  </a:cubicBezTo>
                  <a:lnTo>
                    <a:pt x="9127" y="4654"/>
                  </a:lnTo>
                  <a:lnTo>
                    <a:pt x="14248" y="414"/>
                  </a:lnTo>
                  <a:cubicBezTo>
                    <a:pt x="14345" y="329"/>
                    <a:pt x="14356" y="185"/>
                    <a:pt x="14275" y="86"/>
                  </a:cubicBezTo>
                  <a:cubicBezTo>
                    <a:pt x="14228" y="29"/>
                    <a:pt x="14161" y="0"/>
                    <a:pt x="1409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a:off x="2117450" y="3021200"/>
              <a:ext cx="155650" cy="383050"/>
            </a:xfrm>
            <a:custGeom>
              <a:avLst/>
              <a:gdLst/>
              <a:ahLst/>
              <a:cxnLst/>
              <a:rect l="l" t="t" r="r" b="b"/>
              <a:pathLst>
                <a:path w="6226" h="15322" extrusionOk="0">
                  <a:moveTo>
                    <a:pt x="4893" y="0"/>
                  </a:moveTo>
                  <a:lnTo>
                    <a:pt x="0" y="3325"/>
                  </a:lnTo>
                  <a:lnTo>
                    <a:pt x="3512" y="9100"/>
                  </a:lnTo>
                  <a:lnTo>
                    <a:pt x="2068" y="9877"/>
                  </a:lnTo>
                  <a:lnTo>
                    <a:pt x="6225" y="15321"/>
                  </a:lnTo>
                  <a:lnTo>
                    <a:pt x="4893" y="0"/>
                  </a:ln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a:off x="2110700" y="3098450"/>
              <a:ext cx="169900" cy="311675"/>
            </a:xfrm>
            <a:custGeom>
              <a:avLst/>
              <a:gdLst/>
              <a:ahLst/>
              <a:cxnLst/>
              <a:rect l="l" t="t" r="r" b="b"/>
              <a:pathLst>
                <a:path w="6796" h="12467" extrusionOk="0">
                  <a:moveTo>
                    <a:pt x="271" y="0"/>
                  </a:moveTo>
                  <a:cubicBezTo>
                    <a:pt x="226" y="0"/>
                    <a:pt x="181" y="13"/>
                    <a:pt x="141" y="40"/>
                  </a:cubicBezTo>
                  <a:cubicBezTo>
                    <a:pt x="31" y="110"/>
                    <a:pt x="1" y="256"/>
                    <a:pt x="73" y="366"/>
                  </a:cubicBezTo>
                  <a:lnTo>
                    <a:pt x="2419" y="3924"/>
                  </a:lnTo>
                  <a:lnTo>
                    <a:pt x="970" y="4705"/>
                  </a:lnTo>
                  <a:lnTo>
                    <a:pt x="6302" y="12364"/>
                  </a:lnTo>
                  <a:cubicBezTo>
                    <a:pt x="6345" y="12428"/>
                    <a:pt x="6417" y="12466"/>
                    <a:pt x="6494" y="12467"/>
                  </a:cubicBezTo>
                  <a:lnTo>
                    <a:pt x="6494" y="12467"/>
                  </a:lnTo>
                  <a:cubicBezTo>
                    <a:pt x="6686" y="12466"/>
                    <a:pt x="6795" y="12252"/>
                    <a:pt x="6687" y="12096"/>
                  </a:cubicBezTo>
                  <a:lnTo>
                    <a:pt x="1659" y="4868"/>
                  </a:lnTo>
                  <a:lnTo>
                    <a:pt x="3098" y="4095"/>
                  </a:lnTo>
                  <a:lnTo>
                    <a:pt x="468" y="106"/>
                  </a:lnTo>
                  <a:cubicBezTo>
                    <a:pt x="422" y="38"/>
                    <a:pt x="347" y="0"/>
                    <a:pt x="271" y="0"/>
                  </a:cubicBezTo>
                  <a:close/>
                  <a:moveTo>
                    <a:pt x="6494" y="12467"/>
                  </a:moveTo>
                  <a:lnTo>
                    <a:pt x="6494" y="12467"/>
                  </a:lnTo>
                  <a:cubicBezTo>
                    <a:pt x="6494" y="12467"/>
                    <a:pt x="6494" y="12467"/>
                    <a:pt x="6493" y="12467"/>
                  </a:cubicBezTo>
                  <a:lnTo>
                    <a:pt x="6495" y="12467"/>
                  </a:lnTo>
                  <a:cubicBezTo>
                    <a:pt x="6495" y="12467"/>
                    <a:pt x="6495" y="12467"/>
                    <a:pt x="6494" y="12467"/>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a:off x="2425975" y="3435200"/>
              <a:ext cx="105550" cy="156200"/>
            </a:xfrm>
            <a:custGeom>
              <a:avLst/>
              <a:gdLst/>
              <a:ahLst/>
              <a:cxnLst/>
              <a:rect l="l" t="t" r="r" b="b"/>
              <a:pathLst>
                <a:path w="4222" h="6248" extrusionOk="0">
                  <a:moveTo>
                    <a:pt x="2338" y="1"/>
                  </a:moveTo>
                  <a:cubicBezTo>
                    <a:pt x="2319" y="1"/>
                    <a:pt x="2300" y="1"/>
                    <a:pt x="2281" y="2"/>
                  </a:cubicBezTo>
                  <a:cubicBezTo>
                    <a:pt x="1168" y="49"/>
                    <a:pt x="187" y="1488"/>
                    <a:pt x="92" y="3211"/>
                  </a:cubicBezTo>
                  <a:cubicBezTo>
                    <a:pt x="1" y="4905"/>
                    <a:pt x="796" y="6247"/>
                    <a:pt x="1883" y="6247"/>
                  </a:cubicBezTo>
                  <a:cubicBezTo>
                    <a:pt x="1901" y="6247"/>
                    <a:pt x="1920" y="6247"/>
                    <a:pt x="1939" y="6246"/>
                  </a:cubicBezTo>
                  <a:cubicBezTo>
                    <a:pt x="3053" y="6196"/>
                    <a:pt x="4033" y="4760"/>
                    <a:pt x="4128" y="3036"/>
                  </a:cubicBezTo>
                  <a:cubicBezTo>
                    <a:pt x="4222" y="1342"/>
                    <a:pt x="3424" y="1"/>
                    <a:pt x="2338"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4"/>
            <p:cNvSpPr/>
            <p:nvPr/>
          </p:nvSpPr>
          <p:spPr>
            <a:xfrm>
              <a:off x="2448625" y="3447850"/>
              <a:ext cx="82475" cy="129950"/>
            </a:xfrm>
            <a:custGeom>
              <a:avLst/>
              <a:gdLst/>
              <a:ahLst/>
              <a:cxnLst/>
              <a:rect l="l" t="t" r="r" b="b"/>
              <a:pathLst>
                <a:path w="3299" h="5198" extrusionOk="0">
                  <a:moveTo>
                    <a:pt x="1836" y="0"/>
                  </a:moveTo>
                  <a:cubicBezTo>
                    <a:pt x="1822" y="0"/>
                    <a:pt x="1807" y="1"/>
                    <a:pt x="1793" y="1"/>
                  </a:cubicBezTo>
                  <a:cubicBezTo>
                    <a:pt x="925" y="37"/>
                    <a:pt x="157" y="1231"/>
                    <a:pt x="77" y="2667"/>
                  </a:cubicBezTo>
                  <a:cubicBezTo>
                    <a:pt x="1" y="4078"/>
                    <a:pt x="617" y="5197"/>
                    <a:pt x="1464" y="5197"/>
                  </a:cubicBezTo>
                  <a:cubicBezTo>
                    <a:pt x="1478" y="5197"/>
                    <a:pt x="1492" y="5197"/>
                    <a:pt x="1506" y="5196"/>
                  </a:cubicBezTo>
                  <a:cubicBezTo>
                    <a:pt x="2375" y="5158"/>
                    <a:pt x="3142" y="3965"/>
                    <a:pt x="3222" y="2530"/>
                  </a:cubicBezTo>
                  <a:cubicBezTo>
                    <a:pt x="3299" y="1119"/>
                    <a:pt x="2682" y="0"/>
                    <a:pt x="1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4"/>
            <p:cNvSpPr/>
            <p:nvPr/>
          </p:nvSpPr>
          <p:spPr>
            <a:xfrm>
              <a:off x="2478250" y="3479975"/>
              <a:ext cx="40250" cy="64925"/>
            </a:xfrm>
            <a:custGeom>
              <a:avLst/>
              <a:gdLst/>
              <a:ahLst/>
              <a:cxnLst/>
              <a:rect l="l" t="t" r="r" b="b"/>
              <a:pathLst>
                <a:path w="1610" h="2597" extrusionOk="0">
                  <a:moveTo>
                    <a:pt x="879" y="1"/>
                  </a:moveTo>
                  <a:cubicBezTo>
                    <a:pt x="864" y="1"/>
                    <a:pt x="849" y="1"/>
                    <a:pt x="834" y="3"/>
                  </a:cubicBezTo>
                  <a:cubicBezTo>
                    <a:pt x="401" y="45"/>
                    <a:pt x="34" y="658"/>
                    <a:pt x="17" y="1373"/>
                  </a:cubicBezTo>
                  <a:cubicBezTo>
                    <a:pt x="1" y="2063"/>
                    <a:pt x="316" y="2597"/>
                    <a:pt x="727" y="2597"/>
                  </a:cubicBezTo>
                  <a:cubicBezTo>
                    <a:pt x="743" y="2597"/>
                    <a:pt x="758" y="2596"/>
                    <a:pt x="774" y="2595"/>
                  </a:cubicBezTo>
                  <a:cubicBezTo>
                    <a:pt x="1209" y="2553"/>
                    <a:pt x="1575" y="1941"/>
                    <a:pt x="1593" y="1225"/>
                  </a:cubicBezTo>
                  <a:cubicBezTo>
                    <a:pt x="1609" y="535"/>
                    <a:pt x="1292" y="1"/>
                    <a:pt x="87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4"/>
            <p:cNvSpPr/>
            <p:nvPr/>
          </p:nvSpPr>
          <p:spPr>
            <a:xfrm>
              <a:off x="2112025" y="2981150"/>
              <a:ext cx="427675" cy="537525"/>
            </a:xfrm>
            <a:custGeom>
              <a:avLst/>
              <a:gdLst/>
              <a:ahLst/>
              <a:cxnLst/>
              <a:rect l="l" t="t" r="r" b="b"/>
              <a:pathLst>
                <a:path w="17107" h="21501" extrusionOk="0">
                  <a:moveTo>
                    <a:pt x="8504" y="1"/>
                  </a:moveTo>
                  <a:cubicBezTo>
                    <a:pt x="4313" y="1"/>
                    <a:pt x="785" y="2802"/>
                    <a:pt x="461" y="6541"/>
                  </a:cubicBezTo>
                  <a:lnTo>
                    <a:pt x="12" y="11709"/>
                  </a:lnTo>
                  <a:cubicBezTo>
                    <a:pt x="1" y="11838"/>
                    <a:pt x="98" y="11954"/>
                    <a:pt x="227" y="11964"/>
                  </a:cubicBezTo>
                  <a:cubicBezTo>
                    <a:pt x="234" y="11964"/>
                    <a:pt x="241" y="11965"/>
                    <a:pt x="248" y="11965"/>
                  </a:cubicBezTo>
                  <a:cubicBezTo>
                    <a:pt x="368" y="11965"/>
                    <a:pt x="471" y="11873"/>
                    <a:pt x="481" y="11751"/>
                  </a:cubicBezTo>
                  <a:lnTo>
                    <a:pt x="930" y="6582"/>
                  </a:lnTo>
                  <a:cubicBezTo>
                    <a:pt x="1235" y="3088"/>
                    <a:pt x="4557" y="472"/>
                    <a:pt x="8506" y="472"/>
                  </a:cubicBezTo>
                  <a:cubicBezTo>
                    <a:pt x="8763" y="472"/>
                    <a:pt x="9023" y="483"/>
                    <a:pt x="9285" y="506"/>
                  </a:cubicBezTo>
                  <a:cubicBezTo>
                    <a:pt x="11366" y="688"/>
                    <a:pt x="13260" y="1562"/>
                    <a:pt x="14617" y="2972"/>
                  </a:cubicBezTo>
                  <a:cubicBezTo>
                    <a:pt x="15968" y="4373"/>
                    <a:pt x="16623" y="6134"/>
                    <a:pt x="16468" y="7932"/>
                  </a:cubicBezTo>
                  <a:lnTo>
                    <a:pt x="15312" y="21244"/>
                  </a:lnTo>
                  <a:cubicBezTo>
                    <a:pt x="15301" y="21373"/>
                    <a:pt x="15396" y="21489"/>
                    <a:pt x="15525" y="21501"/>
                  </a:cubicBezTo>
                  <a:lnTo>
                    <a:pt x="15546" y="21501"/>
                  </a:lnTo>
                  <a:cubicBezTo>
                    <a:pt x="15670" y="21501"/>
                    <a:pt x="15770" y="21407"/>
                    <a:pt x="15782" y="21286"/>
                  </a:cubicBezTo>
                  <a:lnTo>
                    <a:pt x="16939" y="7971"/>
                  </a:lnTo>
                  <a:cubicBezTo>
                    <a:pt x="17106" y="6037"/>
                    <a:pt x="16403" y="4146"/>
                    <a:pt x="14957" y="2645"/>
                  </a:cubicBezTo>
                  <a:cubicBezTo>
                    <a:pt x="13520" y="1154"/>
                    <a:pt x="11521" y="226"/>
                    <a:pt x="9327" y="36"/>
                  </a:cubicBezTo>
                  <a:cubicBezTo>
                    <a:pt x="9050" y="12"/>
                    <a:pt x="8776" y="1"/>
                    <a:pt x="8504"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4"/>
            <p:cNvSpPr/>
            <p:nvPr/>
          </p:nvSpPr>
          <p:spPr>
            <a:xfrm>
              <a:off x="2239775" y="2893250"/>
              <a:ext cx="220100" cy="199975"/>
            </a:xfrm>
            <a:custGeom>
              <a:avLst/>
              <a:gdLst/>
              <a:ahLst/>
              <a:cxnLst/>
              <a:rect l="l" t="t" r="r" b="b"/>
              <a:pathLst>
                <a:path w="8804" h="7999" extrusionOk="0">
                  <a:moveTo>
                    <a:pt x="0" y="1"/>
                  </a:moveTo>
                  <a:lnTo>
                    <a:pt x="0" y="7999"/>
                  </a:lnTo>
                  <a:lnTo>
                    <a:pt x="8804" y="7999"/>
                  </a:lnTo>
                  <a:lnTo>
                    <a:pt x="8804" y="1"/>
                  </a:lnTo>
                  <a:close/>
                </a:path>
              </a:pathLst>
            </a:custGeom>
            <a:solidFill>
              <a:srgbClr val="AB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4"/>
            <p:cNvSpPr/>
            <p:nvPr/>
          </p:nvSpPr>
          <p:spPr>
            <a:xfrm>
              <a:off x="2238350" y="2957450"/>
              <a:ext cx="220025" cy="91950"/>
            </a:xfrm>
            <a:custGeom>
              <a:avLst/>
              <a:gdLst/>
              <a:ahLst/>
              <a:cxnLst/>
              <a:rect l="l" t="t" r="r" b="b"/>
              <a:pathLst>
                <a:path w="8801" h="3678" extrusionOk="0">
                  <a:moveTo>
                    <a:pt x="0" y="0"/>
                  </a:moveTo>
                  <a:lnTo>
                    <a:pt x="0" y="3532"/>
                  </a:lnTo>
                  <a:lnTo>
                    <a:pt x="817" y="3610"/>
                  </a:lnTo>
                  <a:cubicBezTo>
                    <a:pt x="1277" y="3655"/>
                    <a:pt x="1737" y="3677"/>
                    <a:pt x="2197" y="3677"/>
                  </a:cubicBezTo>
                  <a:cubicBezTo>
                    <a:pt x="3824" y="3677"/>
                    <a:pt x="5443" y="3399"/>
                    <a:pt x="6982" y="2852"/>
                  </a:cubicBezTo>
                  <a:lnTo>
                    <a:pt x="8800" y="2204"/>
                  </a:lnTo>
                  <a:lnTo>
                    <a:pt x="8800" y="0"/>
                  </a:lnTo>
                  <a:close/>
                </a:path>
              </a:pathLst>
            </a:custGeom>
            <a:solidFill>
              <a:srgbClr val="242424">
                <a:alpha val="19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4"/>
            <p:cNvSpPr/>
            <p:nvPr/>
          </p:nvSpPr>
          <p:spPr>
            <a:xfrm>
              <a:off x="2495300" y="2735650"/>
              <a:ext cx="142350" cy="143275"/>
            </a:xfrm>
            <a:custGeom>
              <a:avLst/>
              <a:gdLst/>
              <a:ahLst/>
              <a:cxnLst/>
              <a:rect l="l" t="t" r="r" b="b"/>
              <a:pathLst>
                <a:path w="5694" h="5731" extrusionOk="0">
                  <a:moveTo>
                    <a:pt x="2877" y="1"/>
                  </a:moveTo>
                  <a:cubicBezTo>
                    <a:pt x="1508" y="1"/>
                    <a:pt x="323" y="1103"/>
                    <a:pt x="168" y="2581"/>
                  </a:cubicBezTo>
                  <a:cubicBezTo>
                    <a:pt x="0" y="4156"/>
                    <a:pt x="1064" y="5558"/>
                    <a:pt x="2545" y="5716"/>
                  </a:cubicBezTo>
                  <a:cubicBezTo>
                    <a:pt x="2636" y="5726"/>
                    <a:pt x="2727" y="5730"/>
                    <a:pt x="2817" y="5730"/>
                  </a:cubicBezTo>
                  <a:cubicBezTo>
                    <a:pt x="4185" y="5730"/>
                    <a:pt x="5371" y="4629"/>
                    <a:pt x="5526" y="3151"/>
                  </a:cubicBezTo>
                  <a:cubicBezTo>
                    <a:pt x="5693" y="1579"/>
                    <a:pt x="4629" y="173"/>
                    <a:pt x="3149" y="15"/>
                  </a:cubicBezTo>
                  <a:cubicBezTo>
                    <a:pt x="3058" y="6"/>
                    <a:pt x="2967" y="1"/>
                    <a:pt x="2877" y="1"/>
                  </a:cubicBezTo>
                  <a:close/>
                </a:path>
              </a:pathLst>
            </a:custGeom>
            <a:solidFill>
              <a:srgbClr val="AB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4"/>
            <p:cNvSpPr/>
            <p:nvPr/>
          </p:nvSpPr>
          <p:spPr>
            <a:xfrm>
              <a:off x="2495300" y="2735650"/>
              <a:ext cx="142350" cy="143275"/>
            </a:xfrm>
            <a:custGeom>
              <a:avLst/>
              <a:gdLst/>
              <a:ahLst/>
              <a:cxnLst/>
              <a:rect l="l" t="t" r="r" b="b"/>
              <a:pathLst>
                <a:path w="5694" h="5731" extrusionOk="0">
                  <a:moveTo>
                    <a:pt x="2877" y="1"/>
                  </a:moveTo>
                  <a:cubicBezTo>
                    <a:pt x="1508" y="1"/>
                    <a:pt x="323" y="1103"/>
                    <a:pt x="168" y="2581"/>
                  </a:cubicBezTo>
                  <a:cubicBezTo>
                    <a:pt x="0" y="4156"/>
                    <a:pt x="1064" y="5558"/>
                    <a:pt x="2545" y="5716"/>
                  </a:cubicBezTo>
                  <a:cubicBezTo>
                    <a:pt x="2636" y="5726"/>
                    <a:pt x="2727" y="5730"/>
                    <a:pt x="2817" y="5730"/>
                  </a:cubicBezTo>
                  <a:cubicBezTo>
                    <a:pt x="4185" y="5730"/>
                    <a:pt x="5371" y="4629"/>
                    <a:pt x="5526" y="3151"/>
                  </a:cubicBezTo>
                  <a:cubicBezTo>
                    <a:pt x="5693" y="1579"/>
                    <a:pt x="4629" y="173"/>
                    <a:pt x="3149" y="15"/>
                  </a:cubicBezTo>
                  <a:cubicBezTo>
                    <a:pt x="3058" y="6"/>
                    <a:pt x="2967" y="1"/>
                    <a:pt x="2877" y="1"/>
                  </a:cubicBezTo>
                  <a:close/>
                </a:path>
              </a:pathLst>
            </a:custGeom>
            <a:solidFill>
              <a:srgbClr val="242424">
                <a:alpha val="19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4"/>
            <p:cNvSpPr/>
            <p:nvPr/>
          </p:nvSpPr>
          <p:spPr>
            <a:xfrm>
              <a:off x="2102250" y="2452100"/>
              <a:ext cx="465700" cy="574075"/>
            </a:xfrm>
            <a:custGeom>
              <a:avLst/>
              <a:gdLst/>
              <a:ahLst/>
              <a:cxnLst/>
              <a:rect l="l" t="t" r="r" b="b"/>
              <a:pathLst>
                <a:path w="18628" h="22963" extrusionOk="0">
                  <a:moveTo>
                    <a:pt x="8279" y="0"/>
                  </a:moveTo>
                  <a:cubicBezTo>
                    <a:pt x="2700" y="0"/>
                    <a:pt x="234" y="7963"/>
                    <a:pt x="755" y="12007"/>
                  </a:cubicBezTo>
                  <a:cubicBezTo>
                    <a:pt x="762" y="12064"/>
                    <a:pt x="705" y="12171"/>
                    <a:pt x="690" y="12226"/>
                  </a:cubicBezTo>
                  <a:cubicBezTo>
                    <a:pt x="464" y="13011"/>
                    <a:pt x="270" y="13812"/>
                    <a:pt x="158" y="14622"/>
                  </a:cubicBezTo>
                  <a:cubicBezTo>
                    <a:pt x="0" y="15754"/>
                    <a:pt x="126" y="16923"/>
                    <a:pt x="403" y="18027"/>
                  </a:cubicBezTo>
                  <a:cubicBezTo>
                    <a:pt x="806" y="19623"/>
                    <a:pt x="1684" y="21067"/>
                    <a:pt x="3115" y="21930"/>
                  </a:cubicBezTo>
                  <a:cubicBezTo>
                    <a:pt x="4420" y="22717"/>
                    <a:pt x="5980" y="22962"/>
                    <a:pt x="7485" y="22962"/>
                  </a:cubicBezTo>
                  <a:cubicBezTo>
                    <a:pt x="7520" y="22962"/>
                    <a:pt x="7555" y="22962"/>
                    <a:pt x="7590" y="22962"/>
                  </a:cubicBezTo>
                  <a:cubicBezTo>
                    <a:pt x="13381" y="22924"/>
                    <a:pt x="18029" y="18766"/>
                    <a:pt x="18329" y="12659"/>
                  </a:cubicBezTo>
                  <a:cubicBezTo>
                    <a:pt x="18628" y="6552"/>
                    <a:pt x="15036" y="1030"/>
                    <a:pt x="9298" y="86"/>
                  </a:cubicBezTo>
                  <a:cubicBezTo>
                    <a:pt x="8947" y="28"/>
                    <a:pt x="8608" y="0"/>
                    <a:pt x="8279" y="0"/>
                  </a:cubicBezTo>
                  <a:close/>
                </a:path>
              </a:pathLst>
            </a:custGeom>
            <a:solidFill>
              <a:srgbClr val="AB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4"/>
            <p:cNvSpPr/>
            <p:nvPr/>
          </p:nvSpPr>
          <p:spPr>
            <a:xfrm>
              <a:off x="2139575" y="2653750"/>
              <a:ext cx="422975" cy="372550"/>
            </a:xfrm>
            <a:custGeom>
              <a:avLst/>
              <a:gdLst/>
              <a:ahLst/>
              <a:cxnLst/>
              <a:rect l="l" t="t" r="r" b="b"/>
              <a:pathLst>
                <a:path w="16919" h="14902" extrusionOk="0">
                  <a:moveTo>
                    <a:pt x="15149" y="0"/>
                  </a:moveTo>
                  <a:cubicBezTo>
                    <a:pt x="15149" y="0"/>
                    <a:pt x="13408" y="13127"/>
                    <a:pt x="4055" y="13127"/>
                  </a:cubicBezTo>
                  <a:cubicBezTo>
                    <a:pt x="2857" y="13127"/>
                    <a:pt x="1534" y="12912"/>
                    <a:pt x="73" y="12425"/>
                  </a:cubicBezTo>
                  <a:cubicBezTo>
                    <a:pt x="41" y="12415"/>
                    <a:pt x="37" y="12413"/>
                    <a:pt x="37" y="12413"/>
                  </a:cubicBezTo>
                  <a:lnTo>
                    <a:pt x="37" y="12413"/>
                  </a:lnTo>
                  <a:cubicBezTo>
                    <a:pt x="37" y="12413"/>
                    <a:pt x="37" y="12413"/>
                    <a:pt x="37" y="12413"/>
                  </a:cubicBezTo>
                  <a:cubicBezTo>
                    <a:pt x="36" y="12413"/>
                    <a:pt x="31" y="12412"/>
                    <a:pt x="1" y="12403"/>
                  </a:cubicBezTo>
                  <a:lnTo>
                    <a:pt x="1" y="12403"/>
                  </a:lnTo>
                  <a:cubicBezTo>
                    <a:pt x="1259" y="14130"/>
                    <a:pt x="3845" y="14886"/>
                    <a:pt x="5635" y="14901"/>
                  </a:cubicBezTo>
                  <a:cubicBezTo>
                    <a:pt x="5671" y="14902"/>
                    <a:pt x="5707" y="14902"/>
                    <a:pt x="5742" y="14902"/>
                  </a:cubicBezTo>
                  <a:cubicBezTo>
                    <a:pt x="12291" y="14902"/>
                    <a:pt x="16918" y="10241"/>
                    <a:pt x="16912" y="3711"/>
                  </a:cubicBezTo>
                  <a:lnTo>
                    <a:pt x="15149" y="0"/>
                  </a:lnTo>
                  <a:close/>
                </a:path>
              </a:pathLst>
            </a:custGeom>
            <a:solidFill>
              <a:srgbClr val="242424">
                <a:alpha val="19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4"/>
            <p:cNvSpPr/>
            <p:nvPr/>
          </p:nvSpPr>
          <p:spPr>
            <a:xfrm>
              <a:off x="2151725" y="2649250"/>
              <a:ext cx="49950" cy="23625"/>
            </a:xfrm>
            <a:custGeom>
              <a:avLst/>
              <a:gdLst/>
              <a:ahLst/>
              <a:cxnLst/>
              <a:rect l="l" t="t" r="r" b="b"/>
              <a:pathLst>
                <a:path w="1998" h="945" extrusionOk="0">
                  <a:moveTo>
                    <a:pt x="968" y="0"/>
                  </a:moveTo>
                  <a:cubicBezTo>
                    <a:pt x="237" y="0"/>
                    <a:pt x="0" y="445"/>
                    <a:pt x="104" y="695"/>
                  </a:cubicBezTo>
                  <a:cubicBezTo>
                    <a:pt x="182" y="883"/>
                    <a:pt x="1126" y="933"/>
                    <a:pt x="1662" y="944"/>
                  </a:cubicBezTo>
                  <a:cubicBezTo>
                    <a:pt x="1665" y="944"/>
                    <a:pt x="1667" y="944"/>
                    <a:pt x="1670" y="944"/>
                  </a:cubicBezTo>
                  <a:cubicBezTo>
                    <a:pt x="1867" y="944"/>
                    <a:pt x="1997" y="729"/>
                    <a:pt x="1907" y="547"/>
                  </a:cubicBezTo>
                  <a:cubicBezTo>
                    <a:pt x="1789" y="306"/>
                    <a:pt x="1558" y="40"/>
                    <a:pt x="1109" y="6"/>
                  </a:cubicBezTo>
                  <a:cubicBezTo>
                    <a:pt x="1060" y="2"/>
                    <a:pt x="1013" y="0"/>
                    <a:pt x="968"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4"/>
            <p:cNvSpPr/>
            <p:nvPr/>
          </p:nvSpPr>
          <p:spPr>
            <a:xfrm>
              <a:off x="2355975" y="2675400"/>
              <a:ext cx="43600" cy="31775"/>
            </a:xfrm>
            <a:custGeom>
              <a:avLst/>
              <a:gdLst/>
              <a:ahLst/>
              <a:cxnLst/>
              <a:rect l="l" t="t" r="r" b="b"/>
              <a:pathLst>
                <a:path w="1744" h="1271" extrusionOk="0">
                  <a:moveTo>
                    <a:pt x="575" y="1"/>
                  </a:moveTo>
                  <a:cubicBezTo>
                    <a:pt x="201" y="1"/>
                    <a:pt x="0" y="230"/>
                    <a:pt x="4" y="430"/>
                  </a:cubicBezTo>
                  <a:cubicBezTo>
                    <a:pt x="10" y="637"/>
                    <a:pt x="867" y="1036"/>
                    <a:pt x="1359" y="1249"/>
                  </a:cubicBezTo>
                  <a:cubicBezTo>
                    <a:pt x="1393" y="1264"/>
                    <a:pt x="1428" y="1271"/>
                    <a:pt x="1462" y="1271"/>
                  </a:cubicBezTo>
                  <a:cubicBezTo>
                    <a:pt x="1612" y="1271"/>
                    <a:pt x="1743" y="1137"/>
                    <a:pt x="1729" y="968"/>
                  </a:cubicBezTo>
                  <a:cubicBezTo>
                    <a:pt x="1705" y="698"/>
                    <a:pt x="1585" y="362"/>
                    <a:pt x="1180" y="162"/>
                  </a:cubicBezTo>
                  <a:cubicBezTo>
                    <a:pt x="945" y="47"/>
                    <a:pt x="742" y="1"/>
                    <a:pt x="57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4"/>
            <p:cNvSpPr/>
            <p:nvPr/>
          </p:nvSpPr>
          <p:spPr>
            <a:xfrm>
              <a:off x="2256825" y="2830025"/>
              <a:ext cx="96075" cy="46550"/>
            </a:xfrm>
            <a:custGeom>
              <a:avLst/>
              <a:gdLst/>
              <a:ahLst/>
              <a:cxnLst/>
              <a:rect l="l" t="t" r="r" b="b"/>
              <a:pathLst>
                <a:path w="3843" h="1862" extrusionOk="0">
                  <a:moveTo>
                    <a:pt x="3573" y="0"/>
                  </a:moveTo>
                  <a:cubicBezTo>
                    <a:pt x="3486" y="0"/>
                    <a:pt x="3404" y="48"/>
                    <a:pt x="3362" y="132"/>
                  </a:cubicBezTo>
                  <a:cubicBezTo>
                    <a:pt x="3331" y="194"/>
                    <a:pt x="2720" y="1389"/>
                    <a:pt x="1377" y="1389"/>
                  </a:cubicBezTo>
                  <a:cubicBezTo>
                    <a:pt x="1074" y="1389"/>
                    <a:pt x="734" y="1328"/>
                    <a:pt x="354" y="1179"/>
                  </a:cubicBezTo>
                  <a:cubicBezTo>
                    <a:pt x="326" y="1168"/>
                    <a:pt x="297" y="1163"/>
                    <a:pt x="268" y="1163"/>
                  </a:cubicBezTo>
                  <a:cubicBezTo>
                    <a:pt x="174" y="1163"/>
                    <a:pt x="84" y="1220"/>
                    <a:pt x="48" y="1312"/>
                  </a:cubicBezTo>
                  <a:cubicBezTo>
                    <a:pt x="0" y="1434"/>
                    <a:pt x="59" y="1570"/>
                    <a:pt x="181" y="1618"/>
                  </a:cubicBezTo>
                  <a:cubicBezTo>
                    <a:pt x="620" y="1789"/>
                    <a:pt x="1015" y="1861"/>
                    <a:pt x="1372" y="1861"/>
                  </a:cubicBezTo>
                  <a:cubicBezTo>
                    <a:pt x="3008" y="1861"/>
                    <a:pt x="3774" y="360"/>
                    <a:pt x="3786" y="341"/>
                  </a:cubicBezTo>
                  <a:cubicBezTo>
                    <a:pt x="3843" y="223"/>
                    <a:pt x="3795" y="83"/>
                    <a:pt x="3679" y="26"/>
                  </a:cubicBezTo>
                  <a:cubicBezTo>
                    <a:pt x="3645" y="8"/>
                    <a:pt x="3609" y="0"/>
                    <a:pt x="357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4"/>
            <p:cNvSpPr/>
            <p:nvPr/>
          </p:nvSpPr>
          <p:spPr>
            <a:xfrm>
              <a:off x="2348650" y="2733625"/>
              <a:ext cx="22625" cy="31850"/>
            </a:xfrm>
            <a:custGeom>
              <a:avLst/>
              <a:gdLst/>
              <a:ahLst/>
              <a:cxnLst/>
              <a:rect l="l" t="t" r="r" b="b"/>
              <a:pathLst>
                <a:path w="905" h="1274" extrusionOk="0">
                  <a:moveTo>
                    <a:pt x="428" y="1"/>
                  </a:moveTo>
                  <a:cubicBezTo>
                    <a:pt x="422" y="1"/>
                    <a:pt x="415" y="1"/>
                    <a:pt x="409" y="1"/>
                  </a:cubicBezTo>
                  <a:cubicBezTo>
                    <a:pt x="172" y="17"/>
                    <a:pt x="1" y="315"/>
                    <a:pt x="23" y="666"/>
                  </a:cubicBezTo>
                  <a:cubicBezTo>
                    <a:pt x="47" y="1007"/>
                    <a:pt x="246" y="1273"/>
                    <a:pt x="473" y="1273"/>
                  </a:cubicBezTo>
                  <a:cubicBezTo>
                    <a:pt x="480" y="1273"/>
                    <a:pt x="488" y="1273"/>
                    <a:pt x="495" y="1273"/>
                  </a:cubicBezTo>
                  <a:cubicBezTo>
                    <a:pt x="732" y="1257"/>
                    <a:pt x="905" y="959"/>
                    <a:pt x="880" y="608"/>
                  </a:cubicBezTo>
                  <a:cubicBezTo>
                    <a:pt x="858" y="265"/>
                    <a:pt x="658" y="1"/>
                    <a:pt x="428"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4"/>
            <p:cNvSpPr/>
            <p:nvPr/>
          </p:nvSpPr>
          <p:spPr>
            <a:xfrm>
              <a:off x="2168550" y="2732350"/>
              <a:ext cx="22650" cy="31875"/>
            </a:xfrm>
            <a:custGeom>
              <a:avLst/>
              <a:gdLst/>
              <a:ahLst/>
              <a:cxnLst/>
              <a:rect l="l" t="t" r="r" b="b"/>
              <a:pathLst>
                <a:path w="906" h="1275" extrusionOk="0">
                  <a:moveTo>
                    <a:pt x="428" y="0"/>
                  </a:moveTo>
                  <a:cubicBezTo>
                    <a:pt x="422" y="0"/>
                    <a:pt x="416" y="1"/>
                    <a:pt x="409" y="1"/>
                  </a:cubicBezTo>
                  <a:cubicBezTo>
                    <a:pt x="174" y="18"/>
                    <a:pt x="1" y="315"/>
                    <a:pt x="24" y="666"/>
                  </a:cubicBezTo>
                  <a:cubicBezTo>
                    <a:pt x="48" y="1008"/>
                    <a:pt x="248" y="1275"/>
                    <a:pt x="476" y="1275"/>
                  </a:cubicBezTo>
                  <a:cubicBezTo>
                    <a:pt x="482" y="1275"/>
                    <a:pt x="489" y="1275"/>
                    <a:pt x="495" y="1274"/>
                  </a:cubicBezTo>
                  <a:cubicBezTo>
                    <a:pt x="733" y="1257"/>
                    <a:pt x="905" y="961"/>
                    <a:pt x="881" y="609"/>
                  </a:cubicBezTo>
                  <a:cubicBezTo>
                    <a:pt x="859" y="267"/>
                    <a:pt x="658" y="0"/>
                    <a:pt x="428"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4"/>
            <p:cNvSpPr/>
            <p:nvPr/>
          </p:nvSpPr>
          <p:spPr>
            <a:xfrm>
              <a:off x="2242000" y="2450450"/>
              <a:ext cx="407875" cy="296100"/>
            </a:xfrm>
            <a:custGeom>
              <a:avLst/>
              <a:gdLst/>
              <a:ahLst/>
              <a:cxnLst/>
              <a:rect l="l" t="t" r="r" b="b"/>
              <a:pathLst>
                <a:path w="16315" h="11844" extrusionOk="0">
                  <a:moveTo>
                    <a:pt x="4641" y="1"/>
                  </a:moveTo>
                  <a:cubicBezTo>
                    <a:pt x="3303" y="1"/>
                    <a:pt x="1765" y="156"/>
                    <a:pt x="1" y="503"/>
                  </a:cubicBezTo>
                  <a:cubicBezTo>
                    <a:pt x="1" y="503"/>
                    <a:pt x="156" y="9181"/>
                    <a:pt x="12815" y="11843"/>
                  </a:cubicBezTo>
                  <a:cubicBezTo>
                    <a:pt x="12815" y="11843"/>
                    <a:pt x="16315" y="1"/>
                    <a:pt x="464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4"/>
            <p:cNvSpPr/>
            <p:nvPr/>
          </p:nvSpPr>
          <p:spPr>
            <a:xfrm>
              <a:off x="2059125" y="2449650"/>
              <a:ext cx="314200" cy="216150"/>
            </a:xfrm>
            <a:custGeom>
              <a:avLst/>
              <a:gdLst/>
              <a:ahLst/>
              <a:cxnLst/>
              <a:rect l="l" t="t" r="r" b="b"/>
              <a:pathLst>
                <a:path w="12568" h="8646" extrusionOk="0">
                  <a:moveTo>
                    <a:pt x="11166" y="1"/>
                  </a:moveTo>
                  <a:cubicBezTo>
                    <a:pt x="1" y="1"/>
                    <a:pt x="2607" y="8645"/>
                    <a:pt x="2607" y="8645"/>
                  </a:cubicBezTo>
                  <a:cubicBezTo>
                    <a:pt x="4104" y="1453"/>
                    <a:pt x="12568" y="43"/>
                    <a:pt x="12568" y="43"/>
                  </a:cubicBezTo>
                  <a:cubicBezTo>
                    <a:pt x="12078" y="15"/>
                    <a:pt x="11611" y="1"/>
                    <a:pt x="11166"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4"/>
            <p:cNvSpPr/>
            <p:nvPr/>
          </p:nvSpPr>
          <p:spPr>
            <a:xfrm>
              <a:off x="2493025" y="2721150"/>
              <a:ext cx="44725" cy="78650"/>
            </a:xfrm>
            <a:custGeom>
              <a:avLst/>
              <a:gdLst/>
              <a:ahLst/>
              <a:cxnLst/>
              <a:rect l="l" t="t" r="r" b="b"/>
              <a:pathLst>
                <a:path w="1789" h="3146" extrusionOk="0">
                  <a:moveTo>
                    <a:pt x="0" y="1"/>
                  </a:moveTo>
                  <a:cubicBezTo>
                    <a:pt x="0" y="1"/>
                    <a:pt x="576" y="2632"/>
                    <a:pt x="1252" y="3145"/>
                  </a:cubicBezTo>
                  <a:lnTo>
                    <a:pt x="1788" y="668"/>
                  </a:lnTo>
                  <a:lnTo>
                    <a:pt x="0" y="1"/>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4"/>
            <p:cNvSpPr/>
            <p:nvPr/>
          </p:nvSpPr>
          <p:spPr>
            <a:xfrm>
              <a:off x="2238350" y="3093200"/>
              <a:ext cx="221525" cy="311050"/>
            </a:xfrm>
            <a:custGeom>
              <a:avLst/>
              <a:gdLst/>
              <a:ahLst/>
              <a:cxnLst/>
              <a:rect l="l" t="t" r="r" b="b"/>
              <a:pathLst>
                <a:path w="8861" h="12442" extrusionOk="0">
                  <a:moveTo>
                    <a:pt x="0" y="1"/>
                  </a:moveTo>
                  <a:lnTo>
                    <a:pt x="1389" y="12441"/>
                  </a:lnTo>
                  <a:lnTo>
                    <a:pt x="8861" y="1"/>
                  </a:lnTo>
                  <a:close/>
                </a:path>
              </a:pathLst>
            </a:custGeom>
            <a:solidFill>
              <a:srgbClr val="AB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4"/>
            <p:cNvSpPr/>
            <p:nvPr/>
          </p:nvSpPr>
          <p:spPr>
            <a:xfrm>
              <a:off x="2103575" y="3252200"/>
              <a:ext cx="31150" cy="48100"/>
            </a:xfrm>
            <a:custGeom>
              <a:avLst/>
              <a:gdLst/>
              <a:ahLst/>
              <a:cxnLst/>
              <a:rect l="l" t="t" r="r" b="b"/>
              <a:pathLst>
                <a:path w="1246" h="1924" extrusionOk="0">
                  <a:moveTo>
                    <a:pt x="399" y="0"/>
                  </a:moveTo>
                  <a:cubicBezTo>
                    <a:pt x="208" y="0"/>
                    <a:pt x="52" y="152"/>
                    <a:pt x="46" y="343"/>
                  </a:cubicBezTo>
                  <a:lnTo>
                    <a:pt x="1" y="1889"/>
                  </a:lnTo>
                  <a:lnTo>
                    <a:pt x="1194" y="1924"/>
                  </a:lnTo>
                  <a:lnTo>
                    <a:pt x="1239" y="379"/>
                  </a:lnTo>
                  <a:cubicBezTo>
                    <a:pt x="1245" y="183"/>
                    <a:pt x="1093" y="21"/>
                    <a:pt x="899" y="16"/>
                  </a:cubicBezTo>
                  <a:lnTo>
                    <a:pt x="409" y="1"/>
                  </a:lnTo>
                  <a:cubicBezTo>
                    <a:pt x="406" y="0"/>
                    <a:pt x="402" y="0"/>
                    <a:pt x="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4"/>
            <p:cNvSpPr/>
            <p:nvPr/>
          </p:nvSpPr>
          <p:spPr>
            <a:xfrm>
              <a:off x="2005900" y="3294000"/>
              <a:ext cx="218600" cy="320675"/>
            </a:xfrm>
            <a:custGeom>
              <a:avLst/>
              <a:gdLst/>
              <a:ahLst/>
              <a:cxnLst/>
              <a:rect l="l" t="t" r="r" b="b"/>
              <a:pathLst>
                <a:path w="8744" h="12827" extrusionOk="0">
                  <a:moveTo>
                    <a:pt x="4460" y="1"/>
                  </a:moveTo>
                  <a:cubicBezTo>
                    <a:pt x="2188" y="1"/>
                    <a:pt x="313" y="1808"/>
                    <a:pt x="246" y="4094"/>
                  </a:cubicBezTo>
                  <a:lnTo>
                    <a:pt x="3" y="12354"/>
                  </a:lnTo>
                  <a:cubicBezTo>
                    <a:pt x="1" y="12483"/>
                    <a:pt x="103" y="12589"/>
                    <a:pt x="233" y="12593"/>
                  </a:cubicBezTo>
                  <a:cubicBezTo>
                    <a:pt x="235" y="12593"/>
                    <a:pt x="237" y="12593"/>
                    <a:pt x="240" y="12593"/>
                  </a:cubicBezTo>
                  <a:cubicBezTo>
                    <a:pt x="366" y="12593"/>
                    <a:pt x="470" y="12494"/>
                    <a:pt x="476" y="12367"/>
                  </a:cubicBezTo>
                  <a:lnTo>
                    <a:pt x="719" y="4107"/>
                  </a:lnTo>
                  <a:cubicBezTo>
                    <a:pt x="777" y="2077"/>
                    <a:pt x="2441" y="472"/>
                    <a:pt x="4459" y="472"/>
                  </a:cubicBezTo>
                  <a:cubicBezTo>
                    <a:pt x="4496" y="472"/>
                    <a:pt x="4533" y="473"/>
                    <a:pt x="4571" y="474"/>
                  </a:cubicBezTo>
                  <a:cubicBezTo>
                    <a:pt x="6636" y="535"/>
                    <a:pt x="8267" y="2262"/>
                    <a:pt x="8206" y="4327"/>
                  </a:cubicBezTo>
                  <a:lnTo>
                    <a:pt x="7962" y="12585"/>
                  </a:lnTo>
                  <a:cubicBezTo>
                    <a:pt x="7959" y="12715"/>
                    <a:pt x="8061" y="12823"/>
                    <a:pt x="8191" y="12827"/>
                  </a:cubicBezTo>
                  <a:lnTo>
                    <a:pt x="8198" y="12827"/>
                  </a:lnTo>
                  <a:cubicBezTo>
                    <a:pt x="8325" y="12827"/>
                    <a:pt x="8428" y="12726"/>
                    <a:pt x="8434" y="12601"/>
                  </a:cubicBezTo>
                  <a:lnTo>
                    <a:pt x="8677" y="4343"/>
                  </a:lnTo>
                  <a:cubicBezTo>
                    <a:pt x="8743" y="2017"/>
                    <a:pt x="6910" y="71"/>
                    <a:pt x="4586" y="3"/>
                  </a:cubicBezTo>
                  <a:cubicBezTo>
                    <a:pt x="4544" y="1"/>
                    <a:pt x="4502" y="1"/>
                    <a:pt x="4460"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4"/>
            <p:cNvSpPr/>
            <p:nvPr/>
          </p:nvSpPr>
          <p:spPr>
            <a:xfrm>
              <a:off x="2006250" y="3364450"/>
              <a:ext cx="216250" cy="233375"/>
            </a:xfrm>
            <a:custGeom>
              <a:avLst/>
              <a:gdLst/>
              <a:ahLst/>
              <a:cxnLst/>
              <a:rect l="l" t="t" r="r" b="b"/>
              <a:pathLst>
                <a:path w="8650" h="9335" extrusionOk="0">
                  <a:moveTo>
                    <a:pt x="4361" y="1"/>
                  </a:moveTo>
                  <a:cubicBezTo>
                    <a:pt x="2093" y="1"/>
                    <a:pt x="217" y="1813"/>
                    <a:pt x="150" y="4094"/>
                  </a:cubicBezTo>
                  <a:lnTo>
                    <a:pt x="4" y="9091"/>
                  </a:lnTo>
                  <a:cubicBezTo>
                    <a:pt x="0" y="9222"/>
                    <a:pt x="103" y="9330"/>
                    <a:pt x="232" y="9334"/>
                  </a:cubicBezTo>
                  <a:lnTo>
                    <a:pt x="239" y="9334"/>
                  </a:lnTo>
                  <a:cubicBezTo>
                    <a:pt x="367" y="9334"/>
                    <a:pt x="471" y="9234"/>
                    <a:pt x="475" y="9106"/>
                  </a:cubicBezTo>
                  <a:lnTo>
                    <a:pt x="621" y="4109"/>
                  </a:lnTo>
                  <a:cubicBezTo>
                    <a:pt x="681" y="2079"/>
                    <a:pt x="2355" y="472"/>
                    <a:pt x="4370" y="472"/>
                  </a:cubicBezTo>
                  <a:cubicBezTo>
                    <a:pt x="4405" y="472"/>
                    <a:pt x="4440" y="473"/>
                    <a:pt x="4475" y="474"/>
                  </a:cubicBezTo>
                  <a:cubicBezTo>
                    <a:pt x="6542" y="535"/>
                    <a:pt x="8169" y="2260"/>
                    <a:pt x="8108" y="4327"/>
                  </a:cubicBezTo>
                  <a:lnTo>
                    <a:pt x="7969" y="9026"/>
                  </a:lnTo>
                  <a:cubicBezTo>
                    <a:pt x="7966" y="9158"/>
                    <a:pt x="8068" y="9266"/>
                    <a:pt x="8199" y="9270"/>
                  </a:cubicBezTo>
                  <a:cubicBezTo>
                    <a:pt x="8203" y="9270"/>
                    <a:pt x="8206" y="9270"/>
                    <a:pt x="8210" y="9270"/>
                  </a:cubicBezTo>
                  <a:cubicBezTo>
                    <a:pt x="8336" y="9270"/>
                    <a:pt x="8439" y="9167"/>
                    <a:pt x="8443" y="9042"/>
                  </a:cubicBezTo>
                  <a:lnTo>
                    <a:pt x="8579" y="4341"/>
                  </a:lnTo>
                  <a:cubicBezTo>
                    <a:pt x="8650" y="2013"/>
                    <a:pt x="6818" y="71"/>
                    <a:pt x="4490" y="3"/>
                  </a:cubicBezTo>
                  <a:cubicBezTo>
                    <a:pt x="4447" y="1"/>
                    <a:pt x="4404" y="1"/>
                    <a:pt x="436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4"/>
            <p:cNvSpPr/>
            <p:nvPr/>
          </p:nvSpPr>
          <p:spPr>
            <a:xfrm>
              <a:off x="1996225" y="3570900"/>
              <a:ext cx="53450" cy="74675"/>
            </a:xfrm>
            <a:custGeom>
              <a:avLst/>
              <a:gdLst/>
              <a:ahLst/>
              <a:cxnLst/>
              <a:rect l="l" t="t" r="r" b="b"/>
              <a:pathLst>
                <a:path w="2138" h="2987" extrusionOk="0">
                  <a:moveTo>
                    <a:pt x="1092" y="0"/>
                  </a:moveTo>
                  <a:cubicBezTo>
                    <a:pt x="524" y="0"/>
                    <a:pt x="49" y="650"/>
                    <a:pt x="25" y="1462"/>
                  </a:cubicBezTo>
                  <a:cubicBezTo>
                    <a:pt x="0" y="2287"/>
                    <a:pt x="449" y="2969"/>
                    <a:pt x="1026" y="2986"/>
                  </a:cubicBezTo>
                  <a:cubicBezTo>
                    <a:pt x="1034" y="2986"/>
                    <a:pt x="1041" y="2986"/>
                    <a:pt x="1048" y="2986"/>
                  </a:cubicBezTo>
                  <a:cubicBezTo>
                    <a:pt x="1614" y="2986"/>
                    <a:pt x="2091" y="2337"/>
                    <a:pt x="2113" y="1525"/>
                  </a:cubicBezTo>
                  <a:cubicBezTo>
                    <a:pt x="2138" y="700"/>
                    <a:pt x="1689" y="18"/>
                    <a:pt x="1114" y="1"/>
                  </a:cubicBezTo>
                  <a:cubicBezTo>
                    <a:pt x="1106" y="1"/>
                    <a:pt x="1099" y="0"/>
                    <a:pt x="1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4"/>
            <p:cNvSpPr/>
            <p:nvPr/>
          </p:nvSpPr>
          <p:spPr>
            <a:xfrm>
              <a:off x="2169075" y="3575975"/>
              <a:ext cx="53425" cy="74675"/>
            </a:xfrm>
            <a:custGeom>
              <a:avLst/>
              <a:gdLst/>
              <a:ahLst/>
              <a:cxnLst/>
              <a:rect l="l" t="t" r="r" b="b"/>
              <a:pathLst>
                <a:path w="2137" h="2987" extrusionOk="0">
                  <a:moveTo>
                    <a:pt x="1093" y="1"/>
                  </a:moveTo>
                  <a:cubicBezTo>
                    <a:pt x="524" y="1"/>
                    <a:pt x="48" y="649"/>
                    <a:pt x="24" y="1464"/>
                  </a:cubicBezTo>
                  <a:cubicBezTo>
                    <a:pt x="1" y="2287"/>
                    <a:pt x="447" y="2969"/>
                    <a:pt x="1025" y="2986"/>
                  </a:cubicBezTo>
                  <a:cubicBezTo>
                    <a:pt x="1032" y="2986"/>
                    <a:pt x="1040" y="2987"/>
                    <a:pt x="1047" y="2987"/>
                  </a:cubicBezTo>
                  <a:cubicBezTo>
                    <a:pt x="1613" y="2987"/>
                    <a:pt x="2089" y="2337"/>
                    <a:pt x="2114" y="1525"/>
                  </a:cubicBezTo>
                  <a:cubicBezTo>
                    <a:pt x="2137" y="700"/>
                    <a:pt x="1690" y="18"/>
                    <a:pt x="1112" y="1"/>
                  </a:cubicBezTo>
                  <a:cubicBezTo>
                    <a:pt x="1106" y="1"/>
                    <a:pt x="1099"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4"/>
            <p:cNvSpPr/>
            <p:nvPr/>
          </p:nvSpPr>
          <p:spPr>
            <a:xfrm>
              <a:off x="2058625" y="3291000"/>
              <a:ext cx="114700" cy="29425"/>
            </a:xfrm>
            <a:custGeom>
              <a:avLst/>
              <a:gdLst/>
              <a:ahLst/>
              <a:cxnLst/>
              <a:rect l="l" t="t" r="r" b="b"/>
              <a:pathLst>
                <a:path w="4588" h="1177" extrusionOk="0">
                  <a:moveTo>
                    <a:pt x="2353" y="0"/>
                  </a:moveTo>
                  <a:cubicBezTo>
                    <a:pt x="1651" y="0"/>
                    <a:pt x="950" y="171"/>
                    <a:pt x="313" y="510"/>
                  </a:cubicBezTo>
                  <a:cubicBezTo>
                    <a:pt x="1" y="677"/>
                    <a:pt x="100" y="1149"/>
                    <a:pt x="453" y="1175"/>
                  </a:cubicBezTo>
                  <a:cubicBezTo>
                    <a:pt x="462" y="1176"/>
                    <a:pt x="472" y="1176"/>
                    <a:pt x="481" y="1176"/>
                  </a:cubicBezTo>
                  <a:cubicBezTo>
                    <a:pt x="538" y="1176"/>
                    <a:pt x="594" y="1162"/>
                    <a:pt x="645" y="1135"/>
                  </a:cubicBezTo>
                  <a:cubicBezTo>
                    <a:pt x="1180" y="851"/>
                    <a:pt x="1767" y="709"/>
                    <a:pt x="2355" y="709"/>
                  </a:cubicBezTo>
                  <a:cubicBezTo>
                    <a:pt x="2927" y="709"/>
                    <a:pt x="3499" y="844"/>
                    <a:pt x="4022" y="1115"/>
                  </a:cubicBezTo>
                  <a:cubicBezTo>
                    <a:pt x="4073" y="1141"/>
                    <a:pt x="4128" y="1154"/>
                    <a:pt x="4183" y="1154"/>
                  </a:cubicBezTo>
                  <a:cubicBezTo>
                    <a:pt x="4311" y="1154"/>
                    <a:pt x="4435" y="1084"/>
                    <a:pt x="4499" y="962"/>
                  </a:cubicBezTo>
                  <a:cubicBezTo>
                    <a:pt x="4588" y="790"/>
                    <a:pt x="4520" y="575"/>
                    <a:pt x="4347" y="486"/>
                  </a:cubicBezTo>
                  <a:cubicBezTo>
                    <a:pt x="3721" y="162"/>
                    <a:pt x="3037" y="0"/>
                    <a:pt x="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4"/>
            <p:cNvSpPr/>
            <p:nvPr/>
          </p:nvSpPr>
          <p:spPr>
            <a:xfrm>
              <a:off x="2233250" y="2982800"/>
              <a:ext cx="198750" cy="49050"/>
            </a:xfrm>
            <a:custGeom>
              <a:avLst/>
              <a:gdLst/>
              <a:ahLst/>
              <a:cxnLst/>
              <a:rect l="l" t="t" r="r" b="b"/>
              <a:pathLst>
                <a:path w="7950" h="1962" extrusionOk="0">
                  <a:moveTo>
                    <a:pt x="7681" y="0"/>
                  </a:moveTo>
                  <a:cubicBezTo>
                    <a:pt x="7638" y="0"/>
                    <a:pt x="7595" y="12"/>
                    <a:pt x="7556" y="37"/>
                  </a:cubicBezTo>
                  <a:cubicBezTo>
                    <a:pt x="5670" y="1216"/>
                    <a:pt x="3659" y="1479"/>
                    <a:pt x="2236" y="1479"/>
                  </a:cubicBezTo>
                  <a:cubicBezTo>
                    <a:pt x="1095" y="1479"/>
                    <a:pt x="331" y="1310"/>
                    <a:pt x="315" y="1306"/>
                  </a:cubicBezTo>
                  <a:cubicBezTo>
                    <a:pt x="296" y="1302"/>
                    <a:pt x="278" y="1300"/>
                    <a:pt x="260" y="1300"/>
                  </a:cubicBezTo>
                  <a:cubicBezTo>
                    <a:pt x="153" y="1300"/>
                    <a:pt x="56" y="1374"/>
                    <a:pt x="31" y="1483"/>
                  </a:cubicBezTo>
                  <a:cubicBezTo>
                    <a:pt x="1" y="1608"/>
                    <a:pt x="81" y="1736"/>
                    <a:pt x="208" y="1766"/>
                  </a:cubicBezTo>
                  <a:cubicBezTo>
                    <a:pt x="280" y="1781"/>
                    <a:pt x="1078" y="1962"/>
                    <a:pt x="2258" y="1962"/>
                  </a:cubicBezTo>
                  <a:cubicBezTo>
                    <a:pt x="3741" y="1962"/>
                    <a:pt x="5817" y="1679"/>
                    <a:pt x="7805" y="436"/>
                  </a:cubicBezTo>
                  <a:cubicBezTo>
                    <a:pt x="7917" y="367"/>
                    <a:pt x="7949" y="221"/>
                    <a:pt x="7881" y="111"/>
                  </a:cubicBezTo>
                  <a:cubicBezTo>
                    <a:pt x="7837" y="40"/>
                    <a:pt x="7760" y="0"/>
                    <a:pt x="768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4"/>
            <p:cNvSpPr/>
            <p:nvPr/>
          </p:nvSpPr>
          <p:spPr>
            <a:xfrm>
              <a:off x="2216300" y="2687325"/>
              <a:ext cx="38175" cy="140200"/>
            </a:xfrm>
            <a:custGeom>
              <a:avLst/>
              <a:gdLst/>
              <a:ahLst/>
              <a:cxnLst/>
              <a:rect l="l" t="t" r="r" b="b"/>
              <a:pathLst>
                <a:path w="1527" h="5608" extrusionOk="0">
                  <a:moveTo>
                    <a:pt x="844" y="1"/>
                  </a:moveTo>
                  <a:lnTo>
                    <a:pt x="542" y="1728"/>
                  </a:lnTo>
                  <a:cubicBezTo>
                    <a:pt x="466" y="2156"/>
                    <a:pt x="381" y="2585"/>
                    <a:pt x="314" y="3014"/>
                  </a:cubicBezTo>
                  <a:cubicBezTo>
                    <a:pt x="242" y="3491"/>
                    <a:pt x="1" y="4033"/>
                    <a:pt x="54" y="4517"/>
                  </a:cubicBezTo>
                  <a:cubicBezTo>
                    <a:pt x="114" y="5064"/>
                    <a:pt x="728" y="5608"/>
                    <a:pt x="1301" y="5608"/>
                  </a:cubicBezTo>
                  <a:cubicBezTo>
                    <a:pt x="1378" y="5608"/>
                    <a:pt x="1453" y="5598"/>
                    <a:pt x="1526" y="5578"/>
                  </a:cubicBezTo>
                  <a:lnTo>
                    <a:pt x="844" y="1"/>
                  </a:lnTo>
                  <a:close/>
                </a:path>
              </a:pathLst>
            </a:custGeom>
            <a:solidFill>
              <a:srgbClr val="AB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4"/>
            <p:cNvSpPr/>
            <p:nvPr/>
          </p:nvSpPr>
          <p:spPr>
            <a:xfrm>
              <a:off x="2210750" y="2681400"/>
              <a:ext cx="50175" cy="152025"/>
            </a:xfrm>
            <a:custGeom>
              <a:avLst/>
              <a:gdLst/>
              <a:ahLst/>
              <a:cxnLst/>
              <a:rect l="l" t="t" r="r" b="b"/>
              <a:pathLst>
                <a:path w="2007" h="6081" extrusionOk="0">
                  <a:moveTo>
                    <a:pt x="1066" y="0"/>
                  </a:moveTo>
                  <a:cubicBezTo>
                    <a:pt x="954" y="0"/>
                    <a:pt x="855" y="81"/>
                    <a:pt x="834" y="196"/>
                  </a:cubicBezTo>
                  <a:lnTo>
                    <a:pt x="530" y="1923"/>
                  </a:lnTo>
                  <a:cubicBezTo>
                    <a:pt x="506" y="2071"/>
                    <a:pt x="477" y="2220"/>
                    <a:pt x="451" y="2366"/>
                  </a:cubicBezTo>
                  <a:cubicBezTo>
                    <a:pt x="399" y="2643"/>
                    <a:pt x="346" y="2930"/>
                    <a:pt x="302" y="3215"/>
                  </a:cubicBezTo>
                  <a:cubicBezTo>
                    <a:pt x="274" y="3383"/>
                    <a:pt x="236" y="3550"/>
                    <a:pt x="188" y="3713"/>
                  </a:cubicBezTo>
                  <a:cubicBezTo>
                    <a:pt x="97" y="4063"/>
                    <a:pt x="0" y="4422"/>
                    <a:pt x="42" y="4781"/>
                  </a:cubicBezTo>
                  <a:cubicBezTo>
                    <a:pt x="84" y="5163"/>
                    <a:pt x="348" y="5560"/>
                    <a:pt x="728" y="5817"/>
                  </a:cubicBezTo>
                  <a:cubicBezTo>
                    <a:pt x="985" y="5990"/>
                    <a:pt x="1262" y="6081"/>
                    <a:pt x="1526" y="6081"/>
                  </a:cubicBezTo>
                  <a:cubicBezTo>
                    <a:pt x="1623" y="6081"/>
                    <a:pt x="1720" y="6067"/>
                    <a:pt x="1813" y="6043"/>
                  </a:cubicBezTo>
                  <a:cubicBezTo>
                    <a:pt x="1937" y="6005"/>
                    <a:pt x="2007" y="5877"/>
                    <a:pt x="1973" y="5752"/>
                  </a:cubicBezTo>
                  <a:cubicBezTo>
                    <a:pt x="1944" y="5648"/>
                    <a:pt x="1849" y="5579"/>
                    <a:pt x="1745" y="5579"/>
                  </a:cubicBezTo>
                  <a:cubicBezTo>
                    <a:pt x="1726" y="5579"/>
                    <a:pt x="1706" y="5582"/>
                    <a:pt x="1686" y="5587"/>
                  </a:cubicBezTo>
                  <a:cubicBezTo>
                    <a:pt x="1634" y="5601"/>
                    <a:pt x="1580" y="5608"/>
                    <a:pt x="1524" y="5608"/>
                  </a:cubicBezTo>
                  <a:cubicBezTo>
                    <a:pt x="1355" y="5608"/>
                    <a:pt x="1169" y="5545"/>
                    <a:pt x="992" y="5425"/>
                  </a:cubicBezTo>
                  <a:cubicBezTo>
                    <a:pt x="726" y="5247"/>
                    <a:pt x="538" y="4973"/>
                    <a:pt x="510" y="4728"/>
                  </a:cubicBezTo>
                  <a:cubicBezTo>
                    <a:pt x="479" y="4458"/>
                    <a:pt x="565" y="4141"/>
                    <a:pt x="644" y="3833"/>
                  </a:cubicBezTo>
                  <a:cubicBezTo>
                    <a:pt x="696" y="3652"/>
                    <a:pt x="738" y="3472"/>
                    <a:pt x="770" y="3288"/>
                  </a:cubicBezTo>
                  <a:cubicBezTo>
                    <a:pt x="812" y="3008"/>
                    <a:pt x="865" y="2725"/>
                    <a:pt x="914" y="2451"/>
                  </a:cubicBezTo>
                  <a:cubicBezTo>
                    <a:pt x="943" y="2303"/>
                    <a:pt x="969" y="2155"/>
                    <a:pt x="996" y="2005"/>
                  </a:cubicBezTo>
                  <a:lnTo>
                    <a:pt x="1300" y="278"/>
                  </a:lnTo>
                  <a:cubicBezTo>
                    <a:pt x="1321" y="148"/>
                    <a:pt x="1235" y="27"/>
                    <a:pt x="1108" y="4"/>
                  </a:cubicBezTo>
                  <a:cubicBezTo>
                    <a:pt x="1094" y="2"/>
                    <a:pt x="1080" y="0"/>
                    <a:pt x="106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4"/>
            <p:cNvSpPr/>
            <p:nvPr/>
          </p:nvSpPr>
          <p:spPr>
            <a:xfrm>
              <a:off x="2631400" y="3412475"/>
              <a:ext cx="65825" cy="329425"/>
            </a:xfrm>
            <a:custGeom>
              <a:avLst/>
              <a:gdLst/>
              <a:ahLst/>
              <a:cxnLst/>
              <a:rect l="l" t="t" r="r" b="b"/>
              <a:pathLst>
                <a:path w="2633" h="13177" extrusionOk="0">
                  <a:moveTo>
                    <a:pt x="2363" y="0"/>
                  </a:moveTo>
                  <a:cubicBezTo>
                    <a:pt x="2281" y="0"/>
                    <a:pt x="2201" y="43"/>
                    <a:pt x="2159" y="120"/>
                  </a:cubicBezTo>
                  <a:lnTo>
                    <a:pt x="0" y="3917"/>
                  </a:lnTo>
                  <a:lnTo>
                    <a:pt x="0" y="12941"/>
                  </a:lnTo>
                  <a:cubicBezTo>
                    <a:pt x="0" y="13070"/>
                    <a:pt x="105" y="13176"/>
                    <a:pt x="236" y="13176"/>
                  </a:cubicBezTo>
                  <a:cubicBezTo>
                    <a:pt x="367" y="13176"/>
                    <a:pt x="472" y="13070"/>
                    <a:pt x="472" y="12941"/>
                  </a:cubicBezTo>
                  <a:lnTo>
                    <a:pt x="472" y="4040"/>
                  </a:lnTo>
                  <a:lnTo>
                    <a:pt x="2567" y="352"/>
                  </a:lnTo>
                  <a:cubicBezTo>
                    <a:pt x="2632" y="240"/>
                    <a:pt x="2592" y="96"/>
                    <a:pt x="2480" y="31"/>
                  </a:cubicBezTo>
                  <a:cubicBezTo>
                    <a:pt x="2443" y="10"/>
                    <a:pt x="2403" y="0"/>
                    <a:pt x="236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4"/>
            <p:cNvSpPr/>
            <p:nvPr/>
          </p:nvSpPr>
          <p:spPr>
            <a:xfrm>
              <a:off x="1949750" y="3388725"/>
              <a:ext cx="34700" cy="336175"/>
            </a:xfrm>
            <a:custGeom>
              <a:avLst/>
              <a:gdLst/>
              <a:ahLst/>
              <a:cxnLst/>
              <a:rect l="l" t="t" r="r" b="b"/>
              <a:pathLst>
                <a:path w="1388" h="13447" extrusionOk="0">
                  <a:moveTo>
                    <a:pt x="269" y="1"/>
                  </a:moveTo>
                  <a:cubicBezTo>
                    <a:pt x="244" y="1"/>
                    <a:pt x="218" y="5"/>
                    <a:pt x="193" y="14"/>
                  </a:cubicBezTo>
                  <a:cubicBezTo>
                    <a:pt x="65" y="58"/>
                    <a:pt x="1" y="196"/>
                    <a:pt x="48" y="322"/>
                  </a:cubicBezTo>
                  <a:lnTo>
                    <a:pt x="915" y="2826"/>
                  </a:lnTo>
                  <a:lnTo>
                    <a:pt x="915" y="13209"/>
                  </a:lnTo>
                  <a:cubicBezTo>
                    <a:pt x="915" y="13340"/>
                    <a:pt x="1021" y="13446"/>
                    <a:pt x="1152" y="13446"/>
                  </a:cubicBezTo>
                  <a:cubicBezTo>
                    <a:pt x="1281" y="13446"/>
                    <a:pt x="1388" y="13340"/>
                    <a:pt x="1388" y="13211"/>
                  </a:cubicBezTo>
                  <a:lnTo>
                    <a:pt x="1388" y="2746"/>
                  </a:lnTo>
                  <a:lnTo>
                    <a:pt x="495" y="166"/>
                  </a:lnTo>
                  <a:cubicBezTo>
                    <a:pt x="463" y="66"/>
                    <a:pt x="369" y="1"/>
                    <a:pt x="2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2630925" y="3640675"/>
              <a:ext cx="292875" cy="15100"/>
            </a:xfrm>
            <a:custGeom>
              <a:avLst/>
              <a:gdLst/>
              <a:ahLst/>
              <a:cxnLst/>
              <a:rect l="l" t="t" r="r" b="b"/>
              <a:pathLst>
                <a:path w="11715" h="604" extrusionOk="0">
                  <a:moveTo>
                    <a:pt x="11473" y="1"/>
                  </a:moveTo>
                  <a:cubicBezTo>
                    <a:pt x="11471" y="1"/>
                    <a:pt x="11468" y="1"/>
                    <a:pt x="11466" y="1"/>
                  </a:cubicBezTo>
                  <a:cubicBezTo>
                    <a:pt x="11421" y="4"/>
                    <a:pt x="8431" y="132"/>
                    <a:pt x="5063" y="132"/>
                  </a:cubicBezTo>
                  <a:cubicBezTo>
                    <a:pt x="3454" y="132"/>
                    <a:pt x="1759" y="102"/>
                    <a:pt x="257" y="16"/>
                  </a:cubicBezTo>
                  <a:cubicBezTo>
                    <a:pt x="252" y="16"/>
                    <a:pt x="248" y="16"/>
                    <a:pt x="243" y="16"/>
                  </a:cubicBezTo>
                  <a:cubicBezTo>
                    <a:pt x="120" y="16"/>
                    <a:pt x="15" y="112"/>
                    <a:pt x="8" y="237"/>
                  </a:cubicBezTo>
                  <a:cubicBezTo>
                    <a:pt x="0" y="368"/>
                    <a:pt x="99" y="480"/>
                    <a:pt x="230" y="488"/>
                  </a:cubicBezTo>
                  <a:cubicBezTo>
                    <a:pt x="1743" y="575"/>
                    <a:pt x="3453" y="603"/>
                    <a:pt x="5074" y="603"/>
                  </a:cubicBezTo>
                  <a:cubicBezTo>
                    <a:pt x="8450" y="603"/>
                    <a:pt x="11443" y="476"/>
                    <a:pt x="11485" y="472"/>
                  </a:cubicBezTo>
                  <a:cubicBezTo>
                    <a:pt x="11616" y="467"/>
                    <a:pt x="11715" y="356"/>
                    <a:pt x="11709" y="227"/>
                  </a:cubicBezTo>
                  <a:cubicBezTo>
                    <a:pt x="11704" y="100"/>
                    <a:pt x="11599" y="1"/>
                    <a:pt x="1147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1809250" y="3612275"/>
              <a:ext cx="170650" cy="14375"/>
            </a:xfrm>
            <a:custGeom>
              <a:avLst/>
              <a:gdLst/>
              <a:ahLst/>
              <a:cxnLst/>
              <a:rect l="l" t="t" r="r" b="b"/>
              <a:pathLst>
                <a:path w="6826" h="575" extrusionOk="0">
                  <a:moveTo>
                    <a:pt x="6589" y="1"/>
                  </a:moveTo>
                  <a:cubicBezTo>
                    <a:pt x="6587" y="1"/>
                    <a:pt x="6585" y="1"/>
                    <a:pt x="6582" y="1"/>
                  </a:cubicBezTo>
                  <a:cubicBezTo>
                    <a:pt x="4882" y="3"/>
                    <a:pt x="276" y="102"/>
                    <a:pt x="228" y="102"/>
                  </a:cubicBezTo>
                  <a:cubicBezTo>
                    <a:pt x="101" y="107"/>
                    <a:pt x="0" y="212"/>
                    <a:pt x="2" y="341"/>
                  </a:cubicBezTo>
                  <a:cubicBezTo>
                    <a:pt x="4" y="468"/>
                    <a:pt x="106" y="571"/>
                    <a:pt x="234" y="575"/>
                  </a:cubicBezTo>
                  <a:lnTo>
                    <a:pt x="238" y="575"/>
                  </a:lnTo>
                  <a:cubicBezTo>
                    <a:pt x="285" y="573"/>
                    <a:pt x="4885" y="474"/>
                    <a:pt x="6582" y="474"/>
                  </a:cubicBezTo>
                  <a:cubicBezTo>
                    <a:pt x="6585" y="474"/>
                    <a:pt x="6587" y="474"/>
                    <a:pt x="6589" y="474"/>
                  </a:cubicBezTo>
                  <a:cubicBezTo>
                    <a:pt x="6719" y="474"/>
                    <a:pt x="6825" y="369"/>
                    <a:pt x="6825" y="238"/>
                  </a:cubicBezTo>
                  <a:cubicBezTo>
                    <a:pt x="6825" y="106"/>
                    <a:pt x="6719" y="1"/>
                    <a:pt x="658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2540375" y="2772975"/>
              <a:ext cx="54900" cy="69200"/>
            </a:xfrm>
            <a:custGeom>
              <a:avLst/>
              <a:gdLst/>
              <a:ahLst/>
              <a:cxnLst/>
              <a:rect l="l" t="t" r="r" b="b"/>
              <a:pathLst>
                <a:path w="2196" h="2768" extrusionOk="0">
                  <a:moveTo>
                    <a:pt x="1944" y="1"/>
                  </a:moveTo>
                  <a:cubicBezTo>
                    <a:pt x="1933" y="1"/>
                    <a:pt x="1923" y="1"/>
                    <a:pt x="1912" y="3"/>
                  </a:cubicBezTo>
                  <a:cubicBezTo>
                    <a:pt x="1855" y="10"/>
                    <a:pt x="550" y="204"/>
                    <a:pt x="98" y="1464"/>
                  </a:cubicBezTo>
                  <a:lnTo>
                    <a:pt x="1" y="1737"/>
                  </a:lnTo>
                  <a:lnTo>
                    <a:pt x="288" y="1777"/>
                  </a:lnTo>
                  <a:cubicBezTo>
                    <a:pt x="677" y="1831"/>
                    <a:pt x="1148" y="1998"/>
                    <a:pt x="1203" y="2154"/>
                  </a:cubicBezTo>
                  <a:cubicBezTo>
                    <a:pt x="1228" y="2218"/>
                    <a:pt x="1137" y="2327"/>
                    <a:pt x="1097" y="2370"/>
                  </a:cubicBezTo>
                  <a:cubicBezTo>
                    <a:pt x="956" y="2522"/>
                    <a:pt x="1065" y="2767"/>
                    <a:pt x="1270" y="2767"/>
                  </a:cubicBezTo>
                  <a:cubicBezTo>
                    <a:pt x="1336" y="2767"/>
                    <a:pt x="1399" y="2739"/>
                    <a:pt x="1443" y="2689"/>
                  </a:cubicBezTo>
                  <a:cubicBezTo>
                    <a:pt x="1715" y="2399"/>
                    <a:pt x="1703" y="2150"/>
                    <a:pt x="1648" y="1994"/>
                  </a:cubicBezTo>
                  <a:cubicBezTo>
                    <a:pt x="1517" y="1631"/>
                    <a:pt x="1006" y="1449"/>
                    <a:pt x="658" y="1367"/>
                  </a:cubicBezTo>
                  <a:cubicBezTo>
                    <a:pt x="1080" y="609"/>
                    <a:pt x="1937" y="476"/>
                    <a:pt x="1977" y="470"/>
                  </a:cubicBezTo>
                  <a:cubicBezTo>
                    <a:pt x="2106" y="453"/>
                    <a:pt x="2195" y="333"/>
                    <a:pt x="2178" y="204"/>
                  </a:cubicBezTo>
                  <a:cubicBezTo>
                    <a:pt x="2161" y="86"/>
                    <a:pt x="2060" y="1"/>
                    <a:pt x="1944"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2098225" y="2442475"/>
              <a:ext cx="600925" cy="271575"/>
            </a:xfrm>
            <a:custGeom>
              <a:avLst/>
              <a:gdLst/>
              <a:ahLst/>
              <a:cxnLst/>
              <a:rect l="l" t="t" r="r" b="b"/>
              <a:pathLst>
                <a:path w="24037" h="10863" extrusionOk="0">
                  <a:moveTo>
                    <a:pt x="9480" y="0"/>
                  </a:moveTo>
                  <a:cubicBezTo>
                    <a:pt x="1" y="0"/>
                    <a:pt x="710" y="6853"/>
                    <a:pt x="710" y="6853"/>
                  </a:cubicBezTo>
                  <a:cubicBezTo>
                    <a:pt x="710" y="6853"/>
                    <a:pt x="2304" y="6310"/>
                    <a:pt x="4974" y="6310"/>
                  </a:cubicBezTo>
                  <a:cubicBezTo>
                    <a:pt x="8277" y="6310"/>
                    <a:pt x="13226" y="7142"/>
                    <a:pt x="18842" y="10863"/>
                  </a:cubicBezTo>
                  <a:cubicBezTo>
                    <a:pt x="18842" y="10863"/>
                    <a:pt x="24037" y="1369"/>
                    <a:pt x="11842" y="127"/>
                  </a:cubicBezTo>
                  <a:cubicBezTo>
                    <a:pt x="10992" y="40"/>
                    <a:pt x="10206" y="0"/>
                    <a:pt x="9480"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2356625" y="2539175"/>
              <a:ext cx="36175" cy="36175"/>
            </a:xfrm>
            <a:custGeom>
              <a:avLst/>
              <a:gdLst/>
              <a:ahLst/>
              <a:cxnLst/>
              <a:rect l="l" t="t" r="r" b="b"/>
              <a:pathLst>
                <a:path w="1447" h="1447" extrusionOk="0">
                  <a:moveTo>
                    <a:pt x="723" y="0"/>
                  </a:moveTo>
                  <a:cubicBezTo>
                    <a:pt x="324" y="0"/>
                    <a:pt x="1" y="323"/>
                    <a:pt x="1" y="724"/>
                  </a:cubicBezTo>
                  <a:cubicBezTo>
                    <a:pt x="1" y="1123"/>
                    <a:pt x="324" y="1446"/>
                    <a:pt x="723" y="1446"/>
                  </a:cubicBezTo>
                  <a:cubicBezTo>
                    <a:pt x="1124" y="1446"/>
                    <a:pt x="1447" y="1123"/>
                    <a:pt x="1447" y="724"/>
                  </a:cubicBezTo>
                  <a:cubicBezTo>
                    <a:pt x="1447" y="323"/>
                    <a:pt x="1124" y="0"/>
                    <a:pt x="7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2434625" y="2478450"/>
              <a:ext cx="37600" cy="36175"/>
            </a:xfrm>
            <a:custGeom>
              <a:avLst/>
              <a:gdLst/>
              <a:ahLst/>
              <a:cxnLst/>
              <a:rect l="l" t="t" r="r" b="b"/>
              <a:pathLst>
                <a:path w="1504" h="1447" extrusionOk="0">
                  <a:moveTo>
                    <a:pt x="780" y="1"/>
                  </a:moveTo>
                  <a:cubicBezTo>
                    <a:pt x="487" y="1"/>
                    <a:pt x="225" y="176"/>
                    <a:pt x="113" y="447"/>
                  </a:cubicBezTo>
                  <a:cubicBezTo>
                    <a:pt x="1" y="717"/>
                    <a:pt x="62" y="1029"/>
                    <a:pt x="269" y="1236"/>
                  </a:cubicBezTo>
                  <a:cubicBezTo>
                    <a:pt x="407" y="1373"/>
                    <a:pt x="593" y="1447"/>
                    <a:pt x="781" y="1447"/>
                  </a:cubicBezTo>
                  <a:cubicBezTo>
                    <a:pt x="874" y="1447"/>
                    <a:pt x="968" y="1429"/>
                    <a:pt x="1057" y="1392"/>
                  </a:cubicBezTo>
                  <a:cubicBezTo>
                    <a:pt x="1327" y="1280"/>
                    <a:pt x="1504" y="1015"/>
                    <a:pt x="1504" y="723"/>
                  </a:cubicBezTo>
                  <a:cubicBezTo>
                    <a:pt x="1504" y="324"/>
                    <a:pt x="1181"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2561225" y="2646100"/>
              <a:ext cx="26625" cy="36175"/>
            </a:xfrm>
            <a:custGeom>
              <a:avLst/>
              <a:gdLst/>
              <a:ahLst/>
              <a:cxnLst/>
              <a:rect l="l" t="t" r="r" b="b"/>
              <a:pathLst>
                <a:path w="1065" h="1447" extrusionOk="0">
                  <a:moveTo>
                    <a:pt x="724" y="0"/>
                  </a:moveTo>
                  <a:cubicBezTo>
                    <a:pt x="326" y="0"/>
                    <a:pt x="1" y="322"/>
                    <a:pt x="1" y="722"/>
                  </a:cubicBezTo>
                  <a:cubicBezTo>
                    <a:pt x="1" y="1123"/>
                    <a:pt x="326" y="1447"/>
                    <a:pt x="724" y="1447"/>
                  </a:cubicBezTo>
                  <a:cubicBezTo>
                    <a:pt x="729" y="1447"/>
                    <a:pt x="733" y="1447"/>
                    <a:pt x="738" y="1446"/>
                  </a:cubicBezTo>
                  <a:cubicBezTo>
                    <a:pt x="751" y="1446"/>
                    <a:pt x="763" y="1443"/>
                    <a:pt x="776" y="1443"/>
                  </a:cubicBezTo>
                  <a:cubicBezTo>
                    <a:pt x="903" y="996"/>
                    <a:pt x="1000" y="540"/>
                    <a:pt x="1065" y="82"/>
                  </a:cubicBezTo>
                  <a:cubicBezTo>
                    <a:pt x="964" y="29"/>
                    <a:pt x="852" y="0"/>
                    <a:pt x="738" y="0"/>
                  </a:cubicBezTo>
                  <a:cubicBezTo>
                    <a:pt x="733" y="0"/>
                    <a:pt x="729" y="0"/>
                    <a:pt x="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2466600" y="2584525"/>
              <a:ext cx="37600" cy="36225"/>
            </a:xfrm>
            <a:custGeom>
              <a:avLst/>
              <a:gdLst/>
              <a:ahLst/>
              <a:cxnLst/>
              <a:rect l="l" t="t" r="r" b="b"/>
              <a:pathLst>
                <a:path w="1504" h="1449" extrusionOk="0">
                  <a:moveTo>
                    <a:pt x="723" y="1"/>
                  </a:moveTo>
                  <a:cubicBezTo>
                    <a:pt x="630" y="1"/>
                    <a:pt x="536" y="19"/>
                    <a:pt x="447" y="56"/>
                  </a:cubicBezTo>
                  <a:cubicBezTo>
                    <a:pt x="177" y="168"/>
                    <a:pt x="1" y="432"/>
                    <a:pt x="1" y="725"/>
                  </a:cubicBezTo>
                  <a:cubicBezTo>
                    <a:pt x="1" y="1124"/>
                    <a:pt x="324" y="1449"/>
                    <a:pt x="725" y="1449"/>
                  </a:cubicBezTo>
                  <a:cubicBezTo>
                    <a:pt x="1015" y="1449"/>
                    <a:pt x="1279" y="1272"/>
                    <a:pt x="1392" y="1002"/>
                  </a:cubicBezTo>
                  <a:cubicBezTo>
                    <a:pt x="1504" y="730"/>
                    <a:pt x="1441" y="421"/>
                    <a:pt x="1236" y="214"/>
                  </a:cubicBezTo>
                  <a:cubicBezTo>
                    <a:pt x="1097" y="75"/>
                    <a:pt x="911" y="1"/>
                    <a:pt x="7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549450" y="2533325"/>
              <a:ext cx="31850" cy="36125"/>
            </a:xfrm>
            <a:custGeom>
              <a:avLst/>
              <a:gdLst/>
              <a:ahLst/>
              <a:cxnLst/>
              <a:rect l="l" t="t" r="r" b="b"/>
              <a:pathLst>
                <a:path w="1274" h="1445" extrusionOk="0">
                  <a:moveTo>
                    <a:pt x="700" y="0"/>
                  </a:moveTo>
                  <a:cubicBezTo>
                    <a:pt x="306" y="18"/>
                    <a:pt x="1" y="346"/>
                    <a:pt x="10" y="738"/>
                  </a:cubicBezTo>
                  <a:cubicBezTo>
                    <a:pt x="20" y="1131"/>
                    <a:pt x="341" y="1445"/>
                    <a:pt x="732" y="1445"/>
                  </a:cubicBezTo>
                  <a:cubicBezTo>
                    <a:pt x="941" y="1443"/>
                    <a:pt x="1139" y="1353"/>
                    <a:pt x="1274" y="1196"/>
                  </a:cubicBezTo>
                  <a:cubicBezTo>
                    <a:pt x="1131" y="776"/>
                    <a:pt x="937" y="375"/>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2207900" y="2526000"/>
              <a:ext cx="37600" cy="36175"/>
            </a:xfrm>
            <a:custGeom>
              <a:avLst/>
              <a:gdLst/>
              <a:ahLst/>
              <a:cxnLst/>
              <a:rect l="l" t="t" r="r" b="b"/>
              <a:pathLst>
                <a:path w="1504" h="1447" extrusionOk="0">
                  <a:moveTo>
                    <a:pt x="779" y="0"/>
                  </a:moveTo>
                  <a:cubicBezTo>
                    <a:pt x="591" y="0"/>
                    <a:pt x="406" y="74"/>
                    <a:pt x="268" y="212"/>
                  </a:cubicBezTo>
                  <a:cubicBezTo>
                    <a:pt x="61" y="419"/>
                    <a:pt x="0" y="730"/>
                    <a:pt x="112" y="1000"/>
                  </a:cubicBezTo>
                  <a:cubicBezTo>
                    <a:pt x="225" y="1270"/>
                    <a:pt x="487" y="1447"/>
                    <a:pt x="779" y="1447"/>
                  </a:cubicBezTo>
                  <a:cubicBezTo>
                    <a:pt x="1180" y="1447"/>
                    <a:pt x="1503" y="1122"/>
                    <a:pt x="1503" y="723"/>
                  </a:cubicBezTo>
                  <a:cubicBezTo>
                    <a:pt x="1503" y="430"/>
                    <a:pt x="1327" y="168"/>
                    <a:pt x="1057" y="56"/>
                  </a:cubicBezTo>
                  <a:cubicBezTo>
                    <a:pt x="967" y="19"/>
                    <a:pt x="873" y="0"/>
                    <a:pt x="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2304800" y="2459175"/>
              <a:ext cx="37600" cy="36175"/>
            </a:xfrm>
            <a:custGeom>
              <a:avLst/>
              <a:gdLst/>
              <a:ahLst/>
              <a:cxnLst/>
              <a:rect l="l" t="t" r="r" b="b"/>
              <a:pathLst>
                <a:path w="1504" h="1447" extrusionOk="0">
                  <a:moveTo>
                    <a:pt x="725" y="0"/>
                  </a:moveTo>
                  <a:cubicBezTo>
                    <a:pt x="324" y="0"/>
                    <a:pt x="1" y="323"/>
                    <a:pt x="1" y="722"/>
                  </a:cubicBezTo>
                  <a:cubicBezTo>
                    <a:pt x="1" y="1015"/>
                    <a:pt x="177" y="1279"/>
                    <a:pt x="447" y="1391"/>
                  </a:cubicBezTo>
                  <a:cubicBezTo>
                    <a:pt x="536" y="1428"/>
                    <a:pt x="630" y="1446"/>
                    <a:pt x="723" y="1446"/>
                  </a:cubicBezTo>
                  <a:cubicBezTo>
                    <a:pt x="912" y="1446"/>
                    <a:pt x="1097" y="1373"/>
                    <a:pt x="1236" y="1235"/>
                  </a:cubicBezTo>
                  <a:cubicBezTo>
                    <a:pt x="1441" y="1028"/>
                    <a:pt x="1504" y="717"/>
                    <a:pt x="1392" y="447"/>
                  </a:cubicBezTo>
                  <a:cubicBezTo>
                    <a:pt x="1279" y="175"/>
                    <a:pt x="1015" y="0"/>
                    <a:pt x="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2117450" y="2548375"/>
              <a:ext cx="23150" cy="35225"/>
            </a:xfrm>
            <a:custGeom>
              <a:avLst/>
              <a:gdLst/>
              <a:ahLst/>
              <a:cxnLst/>
              <a:rect l="l" t="t" r="r" b="b"/>
              <a:pathLst>
                <a:path w="926" h="1409" extrusionOk="0">
                  <a:moveTo>
                    <a:pt x="377" y="1"/>
                  </a:moveTo>
                  <a:cubicBezTo>
                    <a:pt x="198" y="447"/>
                    <a:pt x="73" y="913"/>
                    <a:pt x="0" y="1390"/>
                  </a:cubicBezTo>
                  <a:cubicBezTo>
                    <a:pt x="52" y="1401"/>
                    <a:pt x="103" y="1409"/>
                    <a:pt x="156" y="1409"/>
                  </a:cubicBezTo>
                  <a:cubicBezTo>
                    <a:pt x="157" y="1409"/>
                    <a:pt x="159" y="1409"/>
                    <a:pt x="160" y="1409"/>
                  </a:cubicBezTo>
                  <a:cubicBezTo>
                    <a:pt x="514" y="1409"/>
                    <a:pt x="816" y="1149"/>
                    <a:pt x="871" y="799"/>
                  </a:cubicBezTo>
                  <a:cubicBezTo>
                    <a:pt x="926" y="447"/>
                    <a:pt x="715" y="109"/>
                    <a:pt x="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2209500" y="2453525"/>
              <a:ext cx="33475" cy="20400"/>
            </a:xfrm>
            <a:custGeom>
              <a:avLst/>
              <a:gdLst/>
              <a:ahLst/>
              <a:cxnLst/>
              <a:rect l="l" t="t" r="r" b="b"/>
              <a:pathLst>
                <a:path w="1339" h="816" extrusionOk="0">
                  <a:moveTo>
                    <a:pt x="1329" y="0"/>
                  </a:moveTo>
                  <a:cubicBezTo>
                    <a:pt x="1293" y="8"/>
                    <a:pt x="1259" y="17"/>
                    <a:pt x="1223" y="27"/>
                  </a:cubicBezTo>
                  <a:cubicBezTo>
                    <a:pt x="807" y="145"/>
                    <a:pt x="398" y="291"/>
                    <a:pt x="1" y="468"/>
                  </a:cubicBezTo>
                  <a:cubicBezTo>
                    <a:pt x="133" y="688"/>
                    <a:pt x="370" y="816"/>
                    <a:pt x="618" y="816"/>
                  </a:cubicBezTo>
                  <a:cubicBezTo>
                    <a:pt x="682" y="816"/>
                    <a:pt x="748" y="807"/>
                    <a:pt x="812" y="789"/>
                  </a:cubicBezTo>
                  <a:cubicBezTo>
                    <a:pt x="1124" y="701"/>
                    <a:pt x="1339" y="416"/>
                    <a:pt x="1337" y="91"/>
                  </a:cubicBezTo>
                  <a:cubicBezTo>
                    <a:pt x="1337" y="61"/>
                    <a:pt x="1333" y="31"/>
                    <a:pt x="1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24"/>
          <p:cNvGrpSpPr/>
          <p:nvPr/>
        </p:nvGrpSpPr>
        <p:grpSpPr>
          <a:xfrm rot="-9252313" flipH="1">
            <a:off x="4428446" y="-842698"/>
            <a:ext cx="2025338" cy="1737445"/>
            <a:chOff x="4770475" y="2910125"/>
            <a:chExt cx="548975" cy="470975"/>
          </a:xfrm>
        </p:grpSpPr>
        <p:sp>
          <p:nvSpPr>
            <p:cNvPr id="635" name="Google Shape;635;p24"/>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24"/>
          <p:cNvGrpSpPr/>
          <p:nvPr/>
        </p:nvGrpSpPr>
        <p:grpSpPr>
          <a:xfrm rot="-5272313" flipH="1">
            <a:off x="7765452" y="4087985"/>
            <a:ext cx="2025358" cy="1737450"/>
            <a:chOff x="4770475" y="2910125"/>
            <a:chExt cx="548975" cy="470975"/>
          </a:xfrm>
        </p:grpSpPr>
        <p:sp>
          <p:nvSpPr>
            <p:cNvPr id="642" name="Google Shape;642;p24"/>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24"/>
          <p:cNvGrpSpPr/>
          <p:nvPr/>
        </p:nvGrpSpPr>
        <p:grpSpPr>
          <a:xfrm rot="-2245162">
            <a:off x="3420170" y="3422332"/>
            <a:ext cx="1438541" cy="2688992"/>
            <a:chOff x="4530725" y="2880400"/>
            <a:chExt cx="418300" cy="781875"/>
          </a:xfrm>
        </p:grpSpPr>
        <p:sp>
          <p:nvSpPr>
            <p:cNvPr id="649" name="Google Shape;649;p24"/>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24"/>
          <p:cNvSpPr/>
          <p:nvPr/>
        </p:nvSpPr>
        <p:spPr>
          <a:xfrm rot="-2002575">
            <a:off x="2122840" y="452114"/>
            <a:ext cx="638026" cy="638026"/>
          </a:xfrm>
          <a:prstGeom prst="mathPlus">
            <a:avLst>
              <a:gd name="adj1" fmla="val 23520"/>
            </a:avLst>
          </a:prstGeom>
          <a:solidFill>
            <a:srgbClr val="F5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24"/>
          <p:cNvGrpSpPr/>
          <p:nvPr/>
        </p:nvGrpSpPr>
        <p:grpSpPr>
          <a:xfrm rot="5248718">
            <a:off x="8220853" y="371342"/>
            <a:ext cx="883692" cy="835364"/>
            <a:chOff x="7608325" y="2238725"/>
            <a:chExt cx="542950" cy="513225"/>
          </a:xfrm>
        </p:grpSpPr>
        <p:sp>
          <p:nvSpPr>
            <p:cNvPr id="666" name="Google Shape;666;p24"/>
            <p:cNvSpPr/>
            <p:nvPr/>
          </p:nvSpPr>
          <p:spPr>
            <a:xfrm>
              <a:off x="7608325" y="2238725"/>
              <a:ext cx="542950" cy="513225"/>
            </a:xfrm>
            <a:custGeom>
              <a:avLst/>
              <a:gdLst/>
              <a:ahLst/>
              <a:cxnLst/>
              <a:rect l="l" t="t" r="r" b="b"/>
              <a:pathLst>
                <a:path w="21718" h="20529" extrusionOk="0">
                  <a:moveTo>
                    <a:pt x="16798" y="0"/>
                  </a:moveTo>
                  <a:cubicBezTo>
                    <a:pt x="16437" y="0"/>
                    <a:pt x="16074" y="132"/>
                    <a:pt x="15787" y="397"/>
                  </a:cubicBezTo>
                  <a:lnTo>
                    <a:pt x="639" y="14416"/>
                  </a:lnTo>
                  <a:cubicBezTo>
                    <a:pt x="37" y="14975"/>
                    <a:pt x="1" y="15917"/>
                    <a:pt x="559" y="16522"/>
                  </a:cubicBezTo>
                  <a:lnTo>
                    <a:pt x="3826" y="20052"/>
                  </a:lnTo>
                  <a:cubicBezTo>
                    <a:pt x="4119" y="20369"/>
                    <a:pt x="4519" y="20529"/>
                    <a:pt x="4919" y="20529"/>
                  </a:cubicBezTo>
                  <a:cubicBezTo>
                    <a:pt x="5281" y="20529"/>
                    <a:pt x="5644" y="20398"/>
                    <a:pt x="5931" y="20134"/>
                  </a:cubicBezTo>
                  <a:lnTo>
                    <a:pt x="21077" y="6114"/>
                  </a:lnTo>
                  <a:cubicBezTo>
                    <a:pt x="21682" y="5556"/>
                    <a:pt x="21718" y="4613"/>
                    <a:pt x="21159" y="4009"/>
                  </a:cubicBezTo>
                  <a:lnTo>
                    <a:pt x="17891" y="478"/>
                  </a:lnTo>
                  <a:cubicBezTo>
                    <a:pt x="17597" y="161"/>
                    <a:pt x="17199" y="0"/>
                    <a:pt x="16798" y="0"/>
                  </a:cubicBezTo>
                  <a:close/>
                </a:path>
              </a:pathLst>
            </a:custGeom>
            <a:solidFill>
              <a:srgbClr val="ECBC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a:off x="7769125" y="2386550"/>
              <a:ext cx="221300" cy="217575"/>
            </a:xfrm>
            <a:custGeom>
              <a:avLst/>
              <a:gdLst/>
              <a:ahLst/>
              <a:cxnLst/>
              <a:rect l="l" t="t" r="r" b="b"/>
              <a:pathLst>
                <a:path w="8852" h="8703" extrusionOk="0">
                  <a:moveTo>
                    <a:pt x="5133" y="0"/>
                  </a:moveTo>
                  <a:cubicBezTo>
                    <a:pt x="5061" y="0"/>
                    <a:pt x="4989" y="26"/>
                    <a:pt x="4932" y="80"/>
                  </a:cubicBezTo>
                  <a:lnTo>
                    <a:pt x="128" y="4524"/>
                  </a:lnTo>
                  <a:cubicBezTo>
                    <a:pt x="8" y="4636"/>
                    <a:pt x="1" y="4824"/>
                    <a:pt x="113" y="4946"/>
                  </a:cubicBezTo>
                  <a:lnTo>
                    <a:pt x="3503" y="8608"/>
                  </a:lnTo>
                  <a:cubicBezTo>
                    <a:pt x="3561" y="8670"/>
                    <a:pt x="3640" y="8702"/>
                    <a:pt x="3720" y="8702"/>
                  </a:cubicBezTo>
                  <a:cubicBezTo>
                    <a:pt x="3792" y="8702"/>
                    <a:pt x="3865" y="8676"/>
                    <a:pt x="3923" y="8623"/>
                  </a:cubicBezTo>
                  <a:lnTo>
                    <a:pt x="8725" y="4178"/>
                  </a:lnTo>
                  <a:cubicBezTo>
                    <a:pt x="8846" y="4068"/>
                    <a:pt x="8852" y="3878"/>
                    <a:pt x="8742" y="3758"/>
                  </a:cubicBezTo>
                  <a:lnTo>
                    <a:pt x="5352" y="95"/>
                  </a:lnTo>
                  <a:cubicBezTo>
                    <a:pt x="5293" y="32"/>
                    <a:pt x="5213" y="0"/>
                    <a:pt x="5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7663525" y="2602400"/>
              <a:ext cx="32650" cy="24550"/>
            </a:xfrm>
            <a:custGeom>
              <a:avLst/>
              <a:gdLst/>
              <a:ahLst/>
              <a:cxnLst/>
              <a:rect l="l" t="t" r="r" b="b"/>
              <a:pathLst>
                <a:path w="1306" h="982" extrusionOk="0">
                  <a:moveTo>
                    <a:pt x="654" y="0"/>
                  </a:moveTo>
                  <a:cubicBezTo>
                    <a:pt x="535" y="0"/>
                    <a:pt x="415" y="44"/>
                    <a:pt x="320" y="131"/>
                  </a:cubicBezTo>
                  <a:cubicBezTo>
                    <a:pt x="1" y="428"/>
                    <a:pt x="198" y="964"/>
                    <a:pt x="635" y="981"/>
                  </a:cubicBezTo>
                  <a:cubicBezTo>
                    <a:pt x="642" y="981"/>
                    <a:pt x="648" y="981"/>
                    <a:pt x="654" y="981"/>
                  </a:cubicBezTo>
                  <a:cubicBezTo>
                    <a:pt x="1077" y="981"/>
                    <a:pt x="1306" y="473"/>
                    <a:pt x="1014" y="158"/>
                  </a:cubicBezTo>
                  <a:cubicBezTo>
                    <a:pt x="917" y="53"/>
                    <a:pt x="786"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7696250" y="2637800"/>
              <a:ext cx="32700" cy="24525"/>
            </a:xfrm>
            <a:custGeom>
              <a:avLst/>
              <a:gdLst/>
              <a:ahLst/>
              <a:cxnLst/>
              <a:rect l="l" t="t" r="r" b="b"/>
              <a:pathLst>
                <a:path w="1308" h="981" extrusionOk="0">
                  <a:moveTo>
                    <a:pt x="656" y="0"/>
                  </a:moveTo>
                  <a:cubicBezTo>
                    <a:pt x="537" y="0"/>
                    <a:pt x="417" y="43"/>
                    <a:pt x="322" y="131"/>
                  </a:cubicBezTo>
                  <a:cubicBezTo>
                    <a:pt x="1" y="427"/>
                    <a:pt x="200" y="963"/>
                    <a:pt x="636" y="980"/>
                  </a:cubicBezTo>
                  <a:cubicBezTo>
                    <a:pt x="643" y="981"/>
                    <a:pt x="650" y="981"/>
                    <a:pt x="657" y="981"/>
                  </a:cubicBezTo>
                  <a:cubicBezTo>
                    <a:pt x="1080" y="981"/>
                    <a:pt x="1307" y="472"/>
                    <a:pt x="1016" y="158"/>
                  </a:cubicBezTo>
                  <a:cubicBezTo>
                    <a:pt x="919" y="53"/>
                    <a:pt x="788" y="0"/>
                    <a:pt x="656"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7729050" y="2673175"/>
              <a:ext cx="32675" cy="24550"/>
            </a:xfrm>
            <a:custGeom>
              <a:avLst/>
              <a:gdLst/>
              <a:ahLst/>
              <a:cxnLst/>
              <a:rect l="l" t="t" r="r" b="b"/>
              <a:pathLst>
                <a:path w="1307" h="982" extrusionOk="0">
                  <a:moveTo>
                    <a:pt x="654" y="1"/>
                  </a:moveTo>
                  <a:cubicBezTo>
                    <a:pt x="535" y="1"/>
                    <a:pt x="415" y="44"/>
                    <a:pt x="321" y="132"/>
                  </a:cubicBezTo>
                  <a:cubicBezTo>
                    <a:pt x="0" y="428"/>
                    <a:pt x="198" y="964"/>
                    <a:pt x="635" y="981"/>
                  </a:cubicBezTo>
                  <a:cubicBezTo>
                    <a:pt x="642" y="981"/>
                    <a:pt x="649" y="981"/>
                    <a:pt x="656" y="981"/>
                  </a:cubicBezTo>
                  <a:cubicBezTo>
                    <a:pt x="1079" y="981"/>
                    <a:pt x="1306" y="474"/>
                    <a:pt x="1013" y="158"/>
                  </a:cubicBezTo>
                  <a:cubicBezTo>
                    <a:pt x="917" y="54"/>
                    <a:pt x="786" y="1"/>
                    <a:pt x="65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7732750" y="2538325"/>
              <a:ext cx="32675" cy="24525"/>
            </a:xfrm>
            <a:custGeom>
              <a:avLst/>
              <a:gdLst/>
              <a:ahLst/>
              <a:cxnLst/>
              <a:rect l="l" t="t" r="r" b="b"/>
              <a:pathLst>
                <a:path w="1307" h="981" extrusionOk="0">
                  <a:moveTo>
                    <a:pt x="655" y="0"/>
                  </a:moveTo>
                  <a:cubicBezTo>
                    <a:pt x="535" y="0"/>
                    <a:pt x="415" y="43"/>
                    <a:pt x="321" y="131"/>
                  </a:cubicBezTo>
                  <a:cubicBezTo>
                    <a:pt x="0" y="427"/>
                    <a:pt x="198" y="963"/>
                    <a:pt x="635" y="980"/>
                  </a:cubicBezTo>
                  <a:cubicBezTo>
                    <a:pt x="642" y="981"/>
                    <a:pt x="649" y="981"/>
                    <a:pt x="656" y="981"/>
                  </a:cubicBezTo>
                  <a:cubicBezTo>
                    <a:pt x="1080" y="981"/>
                    <a:pt x="1307" y="472"/>
                    <a:pt x="1015" y="158"/>
                  </a:cubicBezTo>
                  <a:cubicBezTo>
                    <a:pt x="918" y="53"/>
                    <a:pt x="786" y="0"/>
                    <a:pt x="65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4"/>
            <p:cNvSpPr/>
            <p:nvPr/>
          </p:nvSpPr>
          <p:spPr>
            <a:xfrm>
              <a:off x="7765525" y="2573700"/>
              <a:ext cx="32625" cy="24550"/>
            </a:xfrm>
            <a:custGeom>
              <a:avLst/>
              <a:gdLst/>
              <a:ahLst/>
              <a:cxnLst/>
              <a:rect l="l" t="t" r="r" b="b"/>
              <a:pathLst>
                <a:path w="1305" h="982" extrusionOk="0">
                  <a:moveTo>
                    <a:pt x="654" y="1"/>
                  </a:moveTo>
                  <a:cubicBezTo>
                    <a:pt x="535" y="1"/>
                    <a:pt x="415" y="44"/>
                    <a:pt x="322" y="132"/>
                  </a:cubicBezTo>
                  <a:cubicBezTo>
                    <a:pt x="0" y="428"/>
                    <a:pt x="198" y="964"/>
                    <a:pt x="635" y="981"/>
                  </a:cubicBezTo>
                  <a:cubicBezTo>
                    <a:pt x="642" y="981"/>
                    <a:pt x="649" y="981"/>
                    <a:pt x="656" y="981"/>
                  </a:cubicBezTo>
                  <a:cubicBezTo>
                    <a:pt x="1080" y="981"/>
                    <a:pt x="1305" y="474"/>
                    <a:pt x="1013" y="158"/>
                  </a:cubicBezTo>
                  <a:cubicBezTo>
                    <a:pt x="916" y="54"/>
                    <a:pt x="785" y="1"/>
                    <a:pt x="65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7798250" y="2609100"/>
              <a:ext cx="32675" cy="24550"/>
            </a:xfrm>
            <a:custGeom>
              <a:avLst/>
              <a:gdLst/>
              <a:ahLst/>
              <a:cxnLst/>
              <a:rect l="l" t="t" r="r" b="b"/>
              <a:pathLst>
                <a:path w="1307" h="982" extrusionOk="0">
                  <a:moveTo>
                    <a:pt x="656" y="0"/>
                  </a:moveTo>
                  <a:cubicBezTo>
                    <a:pt x="536" y="0"/>
                    <a:pt x="417" y="44"/>
                    <a:pt x="322" y="131"/>
                  </a:cubicBezTo>
                  <a:cubicBezTo>
                    <a:pt x="1" y="428"/>
                    <a:pt x="200" y="964"/>
                    <a:pt x="635" y="981"/>
                  </a:cubicBezTo>
                  <a:cubicBezTo>
                    <a:pt x="642" y="981"/>
                    <a:pt x="649" y="981"/>
                    <a:pt x="656" y="981"/>
                  </a:cubicBezTo>
                  <a:cubicBezTo>
                    <a:pt x="1080" y="981"/>
                    <a:pt x="1307" y="474"/>
                    <a:pt x="1015" y="158"/>
                  </a:cubicBezTo>
                  <a:cubicBezTo>
                    <a:pt x="919" y="53"/>
                    <a:pt x="787" y="0"/>
                    <a:pt x="656"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7714800" y="2588325"/>
              <a:ext cx="32675" cy="24550"/>
            </a:xfrm>
            <a:custGeom>
              <a:avLst/>
              <a:gdLst/>
              <a:ahLst/>
              <a:cxnLst/>
              <a:rect l="l" t="t" r="r" b="b"/>
              <a:pathLst>
                <a:path w="1307" h="982" extrusionOk="0">
                  <a:moveTo>
                    <a:pt x="653" y="1"/>
                  </a:moveTo>
                  <a:cubicBezTo>
                    <a:pt x="534" y="1"/>
                    <a:pt x="415" y="44"/>
                    <a:pt x="321" y="132"/>
                  </a:cubicBezTo>
                  <a:cubicBezTo>
                    <a:pt x="0" y="428"/>
                    <a:pt x="198" y="964"/>
                    <a:pt x="635" y="981"/>
                  </a:cubicBezTo>
                  <a:cubicBezTo>
                    <a:pt x="642" y="982"/>
                    <a:pt x="649" y="982"/>
                    <a:pt x="656" y="982"/>
                  </a:cubicBezTo>
                  <a:cubicBezTo>
                    <a:pt x="1079" y="982"/>
                    <a:pt x="1306" y="474"/>
                    <a:pt x="1013" y="159"/>
                  </a:cubicBezTo>
                  <a:cubicBezTo>
                    <a:pt x="916" y="54"/>
                    <a:pt x="785" y="1"/>
                    <a:pt x="653"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4"/>
            <p:cNvSpPr/>
            <p:nvPr/>
          </p:nvSpPr>
          <p:spPr>
            <a:xfrm>
              <a:off x="7747575" y="2623750"/>
              <a:ext cx="32625" cy="24525"/>
            </a:xfrm>
            <a:custGeom>
              <a:avLst/>
              <a:gdLst/>
              <a:ahLst/>
              <a:cxnLst/>
              <a:rect l="l" t="t" r="r" b="b"/>
              <a:pathLst>
                <a:path w="1305" h="981" extrusionOk="0">
                  <a:moveTo>
                    <a:pt x="652" y="0"/>
                  </a:moveTo>
                  <a:cubicBezTo>
                    <a:pt x="533" y="0"/>
                    <a:pt x="414" y="43"/>
                    <a:pt x="319" y="131"/>
                  </a:cubicBezTo>
                  <a:cubicBezTo>
                    <a:pt x="0" y="427"/>
                    <a:pt x="198" y="963"/>
                    <a:pt x="635" y="980"/>
                  </a:cubicBezTo>
                  <a:cubicBezTo>
                    <a:pt x="642" y="980"/>
                    <a:pt x="649" y="980"/>
                    <a:pt x="656" y="980"/>
                  </a:cubicBezTo>
                  <a:cubicBezTo>
                    <a:pt x="1078" y="980"/>
                    <a:pt x="1305" y="473"/>
                    <a:pt x="1013" y="157"/>
                  </a:cubicBezTo>
                  <a:cubicBezTo>
                    <a:pt x="916" y="53"/>
                    <a:pt x="784" y="0"/>
                    <a:pt x="652"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7928025" y="2357600"/>
              <a:ext cx="32650" cy="24550"/>
            </a:xfrm>
            <a:custGeom>
              <a:avLst/>
              <a:gdLst/>
              <a:ahLst/>
              <a:cxnLst/>
              <a:rect l="l" t="t" r="r" b="b"/>
              <a:pathLst>
                <a:path w="1306" h="982" extrusionOk="0">
                  <a:moveTo>
                    <a:pt x="654" y="0"/>
                  </a:moveTo>
                  <a:cubicBezTo>
                    <a:pt x="535" y="0"/>
                    <a:pt x="415" y="43"/>
                    <a:pt x="320" y="130"/>
                  </a:cubicBezTo>
                  <a:cubicBezTo>
                    <a:pt x="1" y="428"/>
                    <a:pt x="199" y="964"/>
                    <a:pt x="636" y="981"/>
                  </a:cubicBezTo>
                  <a:cubicBezTo>
                    <a:pt x="643" y="981"/>
                    <a:pt x="650" y="982"/>
                    <a:pt x="656" y="982"/>
                  </a:cubicBezTo>
                  <a:cubicBezTo>
                    <a:pt x="1080" y="982"/>
                    <a:pt x="1305" y="473"/>
                    <a:pt x="1014" y="157"/>
                  </a:cubicBezTo>
                  <a:cubicBezTo>
                    <a:pt x="917" y="53"/>
                    <a:pt x="786"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7960775" y="2393000"/>
              <a:ext cx="32675" cy="24550"/>
            </a:xfrm>
            <a:custGeom>
              <a:avLst/>
              <a:gdLst/>
              <a:ahLst/>
              <a:cxnLst/>
              <a:rect l="l" t="t" r="r" b="b"/>
              <a:pathLst>
                <a:path w="1307" h="982" extrusionOk="0">
                  <a:moveTo>
                    <a:pt x="655" y="0"/>
                  </a:moveTo>
                  <a:cubicBezTo>
                    <a:pt x="536" y="0"/>
                    <a:pt x="416" y="44"/>
                    <a:pt x="321" y="131"/>
                  </a:cubicBezTo>
                  <a:cubicBezTo>
                    <a:pt x="0" y="428"/>
                    <a:pt x="200" y="964"/>
                    <a:pt x="635" y="981"/>
                  </a:cubicBezTo>
                  <a:cubicBezTo>
                    <a:pt x="642" y="981"/>
                    <a:pt x="649" y="981"/>
                    <a:pt x="656" y="981"/>
                  </a:cubicBezTo>
                  <a:cubicBezTo>
                    <a:pt x="1079" y="981"/>
                    <a:pt x="1306" y="472"/>
                    <a:pt x="1015" y="158"/>
                  </a:cubicBezTo>
                  <a:cubicBezTo>
                    <a:pt x="918" y="53"/>
                    <a:pt x="787" y="0"/>
                    <a:pt x="65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4"/>
            <p:cNvSpPr/>
            <p:nvPr/>
          </p:nvSpPr>
          <p:spPr>
            <a:xfrm>
              <a:off x="7993550" y="2428400"/>
              <a:ext cx="32625" cy="24525"/>
            </a:xfrm>
            <a:custGeom>
              <a:avLst/>
              <a:gdLst/>
              <a:ahLst/>
              <a:cxnLst/>
              <a:rect l="l" t="t" r="r" b="b"/>
              <a:pathLst>
                <a:path w="1305" h="981" extrusionOk="0">
                  <a:moveTo>
                    <a:pt x="654" y="0"/>
                  </a:moveTo>
                  <a:cubicBezTo>
                    <a:pt x="535" y="0"/>
                    <a:pt x="415" y="43"/>
                    <a:pt x="321" y="131"/>
                  </a:cubicBezTo>
                  <a:cubicBezTo>
                    <a:pt x="0" y="428"/>
                    <a:pt x="198" y="963"/>
                    <a:pt x="635" y="980"/>
                  </a:cubicBezTo>
                  <a:cubicBezTo>
                    <a:pt x="642" y="981"/>
                    <a:pt x="649" y="981"/>
                    <a:pt x="656" y="981"/>
                  </a:cubicBezTo>
                  <a:cubicBezTo>
                    <a:pt x="1079" y="981"/>
                    <a:pt x="1305" y="472"/>
                    <a:pt x="1013" y="158"/>
                  </a:cubicBezTo>
                  <a:cubicBezTo>
                    <a:pt x="916" y="53"/>
                    <a:pt x="785"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a:off x="7997250" y="2293525"/>
              <a:ext cx="32625" cy="24550"/>
            </a:xfrm>
            <a:custGeom>
              <a:avLst/>
              <a:gdLst/>
              <a:ahLst/>
              <a:cxnLst/>
              <a:rect l="l" t="t" r="r" b="b"/>
              <a:pathLst>
                <a:path w="1305" h="982" extrusionOk="0">
                  <a:moveTo>
                    <a:pt x="654" y="1"/>
                  </a:moveTo>
                  <a:cubicBezTo>
                    <a:pt x="535" y="1"/>
                    <a:pt x="416" y="44"/>
                    <a:pt x="322" y="132"/>
                  </a:cubicBezTo>
                  <a:cubicBezTo>
                    <a:pt x="0" y="428"/>
                    <a:pt x="198" y="964"/>
                    <a:pt x="635" y="981"/>
                  </a:cubicBezTo>
                  <a:cubicBezTo>
                    <a:pt x="642" y="981"/>
                    <a:pt x="649" y="981"/>
                    <a:pt x="656" y="981"/>
                  </a:cubicBezTo>
                  <a:cubicBezTo>
                    <a:pt x="1080" y="981"/>
                    <a:pt x="1305" y="472"/>
                    <a:pt x="1013" y="158"/>
                  </a:cubicBezTo>
                  <a:cubicBezTo>
                    <a:pt x="918" y="53"/>
                    <a:pt x="786" y="1"/>
                    <a:pt x="654"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8030025" y="2328925"/>
              <a:ext cx="32625" cy="24525"/>
            </a:xfrm>
            <a:custGeom>
              <a:avLst/>
              <a:gdLst/>
              <a:ahLst/>
              <a:cxnLst/>
              <a:rect l="l" t="t" r="r" b="b"/>
              <a:pathLst>
                <a:path w="1305" h="981" extrusionOk="0">
                  <a:moveTo>
                    <a:pt x="654" y="0"/>
                  </a:moveTo>
                  <a:cubicBezTo>
                    <a:pt x="534" y="0"/>
                    <a:pt x="415" y="44"/>
                    <a:pt x="320" y="131"/>
                  </a:cubicBezTo>
                  <a:cubicBezTo>
                    <a:pt x="1" y="428"/>
                    <a:pt x="198" y="963"/>
                    <a:pt x="635" y="981"/>
                  </a:cubicBezTo>
                  <a:cubicBezTo>
                    <a:pt x="642" y="981"/>
                    <a:pt x="649" y="981"/>
                    <a:pt x="656" y="981"/>
                  </a:cubicBezTo>
                  <a:cubicBezTo>
                    <a:pt x="1078" y="981"/>
                    <a:pt x="1305" y="474"/>
                    <a:pt x="1013" y="158"/>
                  </a:cubicBezTo>
                  <a:cubicBezTo>
                    <a:pt x="917" y="53"/>
                    <a:pt x="785"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8062750" y="2364300"/>
              <a:ext cx="32700" cy="24550"/>
            </a:xfrm>
            <a:custGeom>
              <a:avLst/>
              <a:gdLst/>
              <a:ahLst/>
              <a:cxnLst/>
              <a:rect l="l" t="t" r="r" b="b"/>
              <a:pathLst>
                <a:path w="1308" h="982" extrusionOk="0">
                  <a:moveTo>
                    <a:pt x="656" y="1"/>
                  </a:moveTo>
                  <a:cubicBezTo>
                    <a:pt x="536" y="1"/>
                    <a:pt x="417" y="44"/>
                    <a:pt x="322" y="132"/>
                  </a:cubicBezTo>
                  <a:cubicBezTo>
                    <a:pt x="1" y="428"/>
                    <a:pt x="200" y="964"/>
                    <a:pt x="635" y="981"/>
                  </a:cubicBezTo>
                  <a:cubicBezTo>
                    <a:pt x="643" y="981"/>
                    <a:pt x="650" y="982"/>
                    <a:pt x="656" y="982"/>
                  </a:cubicBezTo>
                  <a:cubicBezTo>
                    <a:pt x="1080" y="982"/>
                    <a:pt x="1307" y="474"/>
                    <a:pt x="1015" y="158"/>
                  </a:cubicBezTo>
                  <a:cubicBezTo>
                    <a:pt x="919" y="54"/>
                    <a:pt x="788" y="1"/>
                    <a:pt x="656"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4"/>
            <p:cNvSpPr/>
            <p:nvPr/>
          </p:nvSpPr>
          <p:spPr>
            <a:xfrm>
              <a:off x="7979300" y="2343550"/>
              <a:ext cx="32625" cy="24550"/>
            </a:xfrm>
            <a:custGeom>
              <a:avLst/>
              <a:gdLst/>
              <a:ahLst/>
              <a:cxnLst/>
              <a:rect l="l" t="t" r="r" b="b"/>
              <a:pathLst>
                <a:path w="1305" h="982" extrusionOk="0">
                  <a:moveTo>
                    <a:pt x="654" y="0"/>
                  </a:moveTo>
                  <a:cubicBezTo>
                    <a:pt x="534" y="0"/>
                    <a:pt x="415" y="44"/>
                    <a:pt x="321" y="131"/>
                  </a:cubicBezTo>
                  <a:cubicBezTo>
                    <a:pt x="0" y="428"/>
                    <a:pt x="198" y="964"/>
                    <a:pt x="635" y="981"/>
                  </a:cubicBezTo>
                  <a:cubicBezTo>
                    <a:pt x="642" y="981"/>
                    <a:pt x="649" y="981"/>
                    <a:pt x="656" y="981"/>
                  </a:cubicBezTo>
                  <a:cubicBezTo>
                    <a:pt x="1079" y="981"/>
                    <a:pt x="1305" y="474"/>
                    <a:pt x="1013" y="158"/>
                  </a:cubicBezTo>
                  <a:cubicBezTo>
                    <a:pt x="916" y="53"/>
                    <a:pt x="785" y="0"/>
                    <a:pt x="654"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4"/>
            <p:cNvSpPr/>
            <p:nvPr/>
          </p:nvSpPr>
          <p:spPr>
            <a:xfrm>
              <a:off x="8012025" y="2378950"/>
              <a:ext cx="32675" cy="24525"/>
            </a:xfrm>
            <a:custGeom>
              <a:avLst/>
              <a:gdLst/>
              <a:ahLst/>
              <a:cxnLst/>
              <a:rect l="l" t="t" r="r" b="b"/>
              <a:pathLst>
                <a:path w="1307" h="981" extrusionOk="0">
                  <a:moveTo>
                    <a:pt x="655" y="0"/>
                  </a:moveTo>
                  <a:cubicBezTo>
                    <a:pt x="536" y="0"/>
                    <a:pt x="416" y="43"/>
                    <a:pt x="322" y="131"/>
                  </a:cubicBezTo>
                  <a:cubicBezTo>
                    <a:pt x="0" y="427"/>
                    <a:pt x="200" y="965"/>
                    <a:pt x="637" y="980"/>
                  </a:cubicBezTo>
                  <a:cubicBezTo>
                    <a:pt x="644" y="981"/>
                    <a:pt x="651" y="981"/>
                    <a:pt x="658" y="981"/>
                  </a:cubicBezTo>
                  <a:cubicBezTo>
                    <a:pt x="1080" y="981"/>
                    <a:pt x="1307" y="474"/>
                    <a:pt x="1015" y="158"/>
                  </a:cubicBezTo>
                  <a:cubicBezTo>
                    <a:pt x="918" y="53"/>
                    <a:pt x="787" y="0"/>
                    <a:pt x="655"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p:cNvSpPr txBox="1"/>
          <p:nvPr/>
        </p:nvSpPr>
        <p:spPr>
          <a:xfrm>
            <a:off x="6767645" y="3777842"/>
            <a:ext cx="2645042" cy="1015663"/>
          </a:xfrm>
          <a:prstGeom prst="rect">
            <a:avLst/>
          </a:prstGeom>
          <a:noFill/>
        </p:spPr>
        <p:txBody>
          <a:bodyPr wrap="square" rtlCol="0">
            <a:spAutoFit/>
          </a:bodyPr>
          <a:lstStyle/>
          <a:p>
            <a:r>
              <a:rPr lang="fr-FR" sz="2000" dirty="0" smtClean="0">
                <a:solidFill>
                  <a:srgbClr val="00B0F0"/>
                </a:solidFill>
              </a:rPr>
              <a:t>Supervisé par:</a:t>
            </a:r>
          </a:p>
          <a:p>
            <a:r>
              <a:rPr lang="fr-FR" sz="2000" dirty="0">
                <a:solidFill>
                  <a:srgbClr val="00B0F0"/>
                </a:solidFill>
              </a:rPr>
              <a:t> </a:t>
            </a:r>
            <a:r>
              <a:rPr lang="fr-FR" sz="2000" dirty="0" smtClean="0">
                <a:solidFill>
                  <a:schemeClr val="tx1"/>
                </a:solidFill>
              </a:rPr>
              <a:t>Dr </a:t>
            </a:r>
            <a:r>
              <a:rPr lang="fr-FR" sz="2000" dirty="0" err="1" smtClean="0">
                <a:solidFill>
                  <a:schemeClr val="tx1"/>
                </a:solidFill>
              </a:rPr>
              <a:t>Belhaj</a:t>
            </a:r>
            <a:r>
              <a:rPr lang="fr-FR" sz="2000" dirty="0" smtClean="0">
                <a:solidFill>
                  <a:schemeClr val="tx1"/>
                </a:solidFill>
              </a:rPr>
              <a:t> </a:t>
            </a:r>
            <a:r>
              <a:rPr lang="fr-FR" sz="2000" dirty="0" err="1" smtClean="0">
                <a:solidFill>
                  <a:schemeClr val="tx1"/>
                </a:solidFill>
              </a:rPr>
              <a:t>Mondher</a:t>
            </a:r>
            <a:endParaRPr lang="fr-FR" sz="2000" dirty="0" smtClean="0">
              <a:solidFill>
                <a:schemeClr val="tx1"/>
              </a:solidFill>
            </a:endParaRPr>
          </a:p>
          <a:p>
            <a:endParaRPr lang="fr-FR" sz="2000" dirty="0">
              <a:solidFill>
                <a:srgbClr val="00B0F0"/>
              </a:solidFill>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4064" y="1938547"/>
            <a:ext cx="7717500" cy="572700"/>
          </a:xfrm>
        </p:spPr>
        <p:txBody>
          <a:bodyPr/>
          <a:lstStyle/>
          <a:p>
            <a:r>
              <a:rPr lang="fr-FR" b="0" dirty="0">
                <a:solidFill>
                  <a:srgbClr val="202124"/>
                </a:solidFill>
                <a:latin typeface="arial" panose="020B0604020202020204" pitchFamily="34" charset="0"/>
              </a:rPr>
              <a:t>Un taux d'hémoglobine glyquée (A1c) santé est inférieur à 7 % (</a:t>
            </a:r>
            <a:r>
              <a:rPr lang="fr-FR" dirty="0">
                <a:solidFill>
                  <a:srgbClr val="202124"/>
                </a:solidFill>
                <a:latin typeface="arial" panose="020B0604020202020204" pitchFamily="34" charset="0"/>
              </a:rPr>
              <a:t>la fourchette de valeurs normales est de 4,1 à 5,5 </a:t>
            </a:r>
            <a:r>
              <a:rPr lang="fr-FR" dirty="0" smtClean="0">
                <a:solidFill>
                  <a:srgbClr val="202124"/>
                </a:solidFill>
                <a:latin typeface="arial" panose="020B0604020202020204" pitchFamily="34" charset="0"/>
              </a:rPr>
              <a:t>%)</a:t>
            </a:r>
            <a:r>
              <a:rPr lang="fr-FR" b="0" dirty="0" smtClean="0">
                <a:solidFill>
                  <a:srgbClr val="202124"/>
                </a:solidFill>
                <a:latin typeface="arial" panose="020B0604020202020204" pitchFamily="34" charset="0"/>
              </a:rPr>
              <a:t>.</a:t>
            </a:r>
            <a:r>
              <a:rPr lang="fr-FR" b="0" dirty="0">
                <a:solidFill>
                  <a:srgbClr val="040C28"/>
                </a:solidFill>
                <a:latin typeface="Google Sans"/>
              </a:rPr>
              <a:t> </a:t>
            </a:r>
            <a:r>
              <a:rPr lang="fr-FR" b="0" dirty="0" smtClean="0">
                <a:solidFill>
                  <a:srgbClr val="040C28"/>
                </a:solidFill>
                <a:latin typeface="Google Sans"/>
              </a:rPr>
              <a:t/>
            </a:r>
            <a:br>
              <a:rPr lang="fr-FR" b="0" dirty="0" smtClean="0">
                <a:solidFill>
                  <a:srgbClr val="040C28"/>
                </a:solidFill>
                <a:latin typeface="Google Sans"/>
              </a:rPr>
            </a:br>
            <a:r>
              <a:rPr lang="fr-FR" b="0" dirty="0" smtClean="0">
                <a:solidFill>
                  <a:srgbClr val="040C28"/>
                </a:solidFill>
                <a:latin typeface="Google Sans"/>
              </a:rPr>
              <a:t>Son </a:t>
            </a:r>
            <a:r>
              <a:rPr lang="fr-FR" b="0" dirty="0">
                <a:solidFill>
                  <a:srgbClr val="040C28"/>
                </a:solidFill>
                <a:latin typeface="Google Sans"/>
              </a:rPr>
              <a:t>taux élevé peut être le </a:t>
            </a:r>
            <a:r>
              <a:rPr lang="fr-FR" b="0" dirty="0" smtClean="0">
                <a:solidFill>
                  <a:srgbClr val="FF0000"/>
                </a:solidFill>
                <a:latin typeface="Google Sans"/>
              </a:rPr>
              <a:t>signe d'un diabète </a:t>
            </a:r>
            <a:r>
              <a:rPr lang="fr-FR" b="0" dirty="0" smtClean="0">
                <a:solidFill>
                  <a:srgbClr val="040C28"/>
                </a:solidFill>
                <a:latin typeface="Google Sans"/>
              </a:rPr>
              <a:t>mal </a:t>
            </a:r>
            <a:r>
              <a:rPr lang="fr-FR" b="0" dirty="0">
                <a:solidFill>
                  <a:srgbClr val="040C28"/>
                </a:solidFill>
                <a:latin typeface="Google Sans"/>
              </a:rPr>
              <a:t>contrôlé</a:t>
            </a:r>
            <a:r>
              <a:rPr lang="fr-FR" b="0" dirty="0">
                <a:solidFill>
                  <a:srgbClr val="202124"/>
                </a:solidFill>
                <a:latin typeface="Google Sans"/>
              </a:rPr>
              <a:t>.</a:t>
            </a:r>
            <a:r>
              <a:rPr lang="fr-FR" b="0" dirty="0" smtClean="0">
                <a:solidFill>
                  <a:srgbClr val="202124"/>
                </a:solidFill>
                <a:latin typeface="arial" panose="020B0604020202020204" pitchFamily="34" charset="0"/>
              </a:rPr>
              <a:t/>
            </a:r>
            <a:br>
              <a:rPr lang="fr-FR" b="0" dirty="0" smtClean="0">
                <a:solidFill>
                  <a:srgbClr val="202124"/>
                </a:solidFill>
                <a:latin typeface="arial" panose="020B0604020202020204" pitchFamily="34" charset="0"/>
              </a:rPr>
            </a:br>
            <a:endParaRPr lang="fr-FR" dirty="0"/>
          </a:p>
        </p:txBody>
      </p:sp>
      <p:sp>
        <p:nvSpPr>
          <p:cNvPr id="4" name="ZoneTexte 3"/>
          <p:cNvSpPr txBox="1"/>
          <p:nvPr/>
        </p:nvSpPr>
        <p:spPr>
          <a:xfrm>
            <a:off x="1481559" y="338109"/>
            <a:ext cx="7130005" cy="1600438"/>
          </a:xfrm>
          <a:prstGeom prst="rect">
            <a:avLst/>
          </a:prstGeom>
          <a:noFill/>
        </p:spPr>
        <p:txBody>
          <a:bodyPr wrap="square" rtlCol="0">
            <a:spAutoFit/>
          </a:bodyPr>
          <a:lstStyle/>
          <a:p>
            <a:r>
              <a:rPr lang="fr-FR" sz="2800" dirty="0">
                <a:solidFill>
                  <a:srgbClr val="202122"/>
                </a:solidFill>
                <a:latin typeface="Times New Roman" panose="02020603050405020304" pitchFamily="18" charset="0"/>
                <a:cs typeface="Times New Roman" panose="02020603050405020304" pitchFamily="18" charset="0"/>
                <a:sym typeface="Lexend"/>
              </a:rPr>
              <a:t>Elle est particulièrement utile et constitue le paramètre de référence dans la surveillance de l'équilibre glycémique des </a:t>
            </a:r>
            <a:r>
              <a:rPr lang="fr-FR" sz="2800" dirty="0">
                <a:solidFill>
                  <a:srgbClr val="3366CC"/>
                </a:solidFill>
                <a:latin typeface="Times New Roman" panose="02020603050405020304" pitchFamily="18" charset="0"/>
                <a:cs typeface="Times New Roman" panose="02020603050405020304" pitchFamily="18" charset="0"/>
                <a:sym typeface="Lexend"/>
                <a:hlinkClick r:id="rId2" tooltip="Patient"/>
              </a:rPr>
              <a:t>patients</a:t>
            </a:r>
            <a:r>
              <a:rPr lang="fr-FR" sz="2800" dirty="0">
                <a:solidFill>
                  <a:srgbClr val="202122"/>
                </a:solidFill>
                <a:latin typeface="Times New Roman" panose="02020603050405020304" pitchFamily="18" charset="0"/>
                <a:cs typeface="Times New Roman" panose="02020603050405020304" pitchFamily="18" charset="0"/>
                <a:sym typeface="Lexend"/>
              </a:rPr>
              <a:t> </a:t>
            </a:r>
            <a:r>
              <a:rPr lang="fr-FR" sz="2800" dirty="0">
                <a:solidFill>
                  <a:srgbClr val="3366CC"/>
                </a:solidFill>
                <a:latin typeface="Times New Roman" panose="02020603050405020304" pitchFamily="18" charset="0"/>
                <a:cs typeface="Times New Roman" panose="02020603050405020304" pitchFamily="18" charset="0"/>
                <a:sym typeface="Lexend"/>
                <a:hlinkClick r:id="rId3" tooltip="Diabète sucré"/>
              </a:rPr>
              <a:t>diabétiques</a:t>
            </a:r>
            <a:r>
              <a:rPr lang="fr-FR" sz="2800" dirty="0">
                <a:solidFill>
                  <a:srgbClr val="202122"/>
                </a:solidFill>
                <a:latin typeface="Times New Roman" panose="02020603050405020304" pitchFamily="18" charset="0"/>
                <a:cs typeface="Times New Roman" panose="02020603050405020304" pitchFamily="18" charset="0"/>
                <a:sym typeface="Lexend"/>
              </a:rPr>
              <a:t>.</a:t>
            </a:r>
            <a:r>
              <a:rPr lang="fr-FR" sz="2400" dirty="0">
                <a:solidFill>
                  <a:srgbClr val="202122"/>
                </a:solidFill>
                <a:latin typeface="Times New Roman" panose="02020603050405020304" pitchFamily="18" charset="0"/>
                <a:cs typeface="Times New Roman" panose="02020603050405020304" pitchFamily="18" charset="0"/>
                <a:sym typeface="Lexend"/>
              </a:rPr>
              <a:t/>
            </a:r>
            <a:br>
              <a:rPr lang="fr-FR" sz="2400" dirty="0">
                <a:solidFill>
                  <a:srgbClr val="202122"/>
                </a:solidFill>
                <a:latin typeface="Times New Roman" panose="02020603050405020304" pitchFamily="18" charset="0"/>
                <a:cs typeface="Times New Roman" panose="02020603050405020304" pitchFamily="18" charset="0"/>
                <a:sym typeface="Lexend"/>
              </a:rPr>
            </a:br>
            <a:endParaRPr lang="fr-FR" dirty="0"/>
          </a:p>
        </p:txBody>
      </p:sp>
    </p:spTree>
    <p:extLst>
      <p:ext uri="{BB962C8B-B14F-4D97-AF65-F5344CB8AC3E}">
        <p14:creationId xmlns:p14="http://schemas.microsoft.com/office/powerpoint/2010/main" val="101592600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81" name="Google Shape;781;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highlight>
                  <a:schemeClr val="lt2"/>
                </a:highlight>
              </a:rPr>
              <a:t>L</a:t>
            </a:r>
            <a:r>
              <a:rPr lang="en" dirty="0" smtClean="0">
                <a:highlight>
                  <a:schemeClr val="lt2"/>
                </a:highlight>
              </a:rPr>
              <a:t>es pathologies</a:t>
            </a:r>
            <a:r>
              <a:rPr lang="en" dirty="0" smtClean="0">
                <a:highlight>
                  <a:schemeClr val="lt2"/>
                </a:highlight>
              </a:rPr>
              <a:t> </a:t>
            </a:r>
            <a:endParaRPr dirty="0"/>
          </a:p>
        </p:txBody>
      </p:sp>
      <p:cxnSp>
        <p:nvCxnSpPr>
          <p:cNvPr id="782" name="Google Shape;782;p28"/>
          <p:cNvCxnSpPr/>
          <p:nvPr/>
        </p:nvCxnSpPr>
        <p:spPr>
          <a:xfrm>
            <a:off x="1919550" y="1063875"/>
            <a:ext cx="5304900" cy="0"/>
          </a:xfrm>
          <a:prstGeom prst="straightConnector1">
            <a:avLst/>
          </a:prstGeom>
          <a:noFill/>
          <a:ln w="19050" cap="rnd" cmpd="sng">
            <a:solidFill>
              <a:srgbClr val="3F3F3F"/>
            </a:solidFill>
            <a:prstDash val="solid"/>
            <a:round/>
            <a:headEnd type="none" w="med" len="med"/>
            <a:tailEnd type="none" w="med" len="med"/>
          </a:ln>
        </p:spPr>
      </p:cxnSp>
      <p:sp>
        <p:nvSpPr>
          <p:cNvPr id="3" name="ZoneTexte 2"/>
          <p:cNvSpPr txBox="1"/>
          <p:nvPr/>
        </p:nvSpPr>
        <p:spPr>
          <a:xfrm>
            <a:off x="1423686" y="1400537"/>
            <a:ext cx="6782765" cy="2800767"/>
          </a:xfrm>
          <a:prstGeom prst="rect">
            <a:avLst/>
          </a:prstGeom>
          <a:noFill/>
        </p:spPr>
        <p:txBody>
          <a:bodyPr wrap="square" rtlCol="0">
            <a:spAutoFit/>
          </a:bodyPr>
          <a:lstStyle/>
          <a:p>
            <a:r>
              <a:rPr lang="fr-FR" sz="3200" dirty="0" smtClean="0">
                <a:solidFill>
                  <a:schemeClr val="accent2">
                    <a:lumMod val="75000"/>
                  </a:schemeClr>
                </a:solidFill>
                <a:latin typeface="arial" panose="020B0604020202020204" pitchFamily="34" charset="0"/>
              </a:rPr>
              <a:t>1/L'hyperglycémie</a:t>
            </a:r>
          </a:p>
          <a:p>
            <a:r>
              <a:rPr lang="fr-FR" sz="2400" dirty="0" smtClean="0">
                <a:solidFill>
                  <a:srgbClr val="202124"/>
                </a:solidFill>
                <a:latin typeface="arial" panose="020B0604020202020204" pitchFamily="34" charset="0"/>
              </a:rPr>
              <a:t> </a:t>
            </a:r>
            <a:r>
              <a:rPr lang="fr-FR" sz="2400" dirty="0">
                <a:solidFill>
                  <a:srgbClr val="202124"/>
                </a:solidFill>
                <a:latin typeface="arial" panose="020B0604020202020204" pitchFamily="34" charset="0"/>
              </a:rPr>
              <a:t>est une élévation anormale du taux de sucre dans le </a:t>
            </a:r>
            <a:r>
              <a:rPr lang="fr-FR" sz="2400" dirty="0" smtClean="0">
                <a:solidFill>
                  <a:srgbClr val="202124"/>
                </a:solidFill>
                <a:latin typeface="arial" panose="020B0604020202020204" pitchFamily="34" charset="0"/>
              </a:rPr>
              <a:t>sang(&gt;1,40)</a:t>
            </a:r>
          </a:p>
          <a:p>
            <a:r>
              <a:rPr lang="fr-FR" sz="2400" dirty="0" smtClean="0">
                <a:solidFill>
                  <a:srgbClr val="202124"/>
                </a:solidFill>
                <a:latin typeface="arial" panose="020B0604020202020204" pitchFamily="34" charset="0"/>
              </a:rPr>
              <a:t>.</a:t>
            </a:r>
            <a:r>
              <a:rPr lang="fr-FR" sz="2400" dirty="0">
                <a:solidFill>
                  <a:srgbClr val="202124"/>
                </a:solidFill>
                <a:latin typeface="arial" panose="020B0604020202020204" pitchFamily="34" charset="0"/>
              </a:rPr>
              <a:t> </a:t>
            </a:r>
            <a:r>
              <a:rPr lang="fr-FR" sz="2400" b="1" dirty="0">
                <a:solidFill>
                  <a:srgbClr val="202124"/>
                </a:solidFill>
                <a:latin typeface="arial" panose="020B0604020202020204" pitchFamily="34" charset="0"/>
              </a:rPr>
              <a:t>Le plus souvent liée au diabète, elle peut aussi survenir en cas de maladies infectieuses ou hépatiques ou de syndromes inflammatoires</a:t>
            </a:r>
            <a:r>
              <a:rPr lang="fr-FR" sz="2400" dirty="0">
                <a:solidFill>
                  <a:srgbClr val="202124"/>
                </a:solidFill>
                <a:latin typeface="arial" panose="020B0604020202020204" pitchFamily="34" charset="0"/>
              </a:rPr>
              <a:t>.</a:t>
            </a:r>
            <a:endParaRPr lang="fr-FR" sz="24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41545" y="566945"/>
            <a:ext cx="7717500" cy="3328322"/>
          </a:xfrm>
        </p:spPr>
        <p:txBody>
          <a:bodyPr/>
          <a:lstStyle/>
          <a:p>
            <a:pPr algn="l">
              <a:buFont typeface="Arial" panose="020B0604020202020204" pitchFamily="34" charset="0"/>
              <a:buChar char="•"/>
            </a:pPr>
            <a:r>
              <a:rPr lang="fr-FR" dirty="0">
                <a:solidFill>
                  <a:schemeClr val="bg2">
                    <a:lumMod val="50000"/>
                  </a:schemeClr>
                </a:solidFill>
                <a:latin typeface="Montserrat"/>
              </a:rPr>
              <a:t>Les symptômes de </a:t>
            </a:r>
            <a:r>
              <a:rPr lang="fr-FR" dirty="0" smtClean="0">
                <a:solidFill>
                  <a:schemeClr val="bg2">
                    <a:lumMod val="50000"/>
                  </a:schemeClr>
                </a:solidFill>
                <a:latin typeface="Montserrat"/>
              </a:rPr>
              <a:t>l’hyperglycémie</a:t>
            </a:r>
            <a:r>
              <a:rPr lang="fr-FR" dirty="0" smtClean="0">
                <a:solidFill>
                  <a:srgbClr val="333333"/>
                </a:solidFill>
                <a:latin typeface="Montserrat"/>
              </a:rPr>
              <a:t/>
            </a:r>
            <a:br>
              <a:rPr lang="fr-FR" dirty="0" smtClean="0">
                <a:solidFill>
                  <a:srgbClr val="333333"/>
                </a:solidFill>
                <a:latin typeface="Montserrat"/>
              </a:rPr>
            </a:br>
            <a:r>
              <a:rPr lang="fr-FR" b="0" dirty="0" smtClean="0">
                <a:solidFill>
                  <a:schemeClr val="tx1">
                    <a:lumMod val="50000"/>
                  </a:schemeClr>
                </a:solidFill>
                <a:latin typeface="Open Sans"/>
              </a:rPr>
              <a:t>Soif</a:t>
            </a:r>
            <a:r>
              <a:rPr lang="fr-FR" b="0" dirty="0">
                <a:solidFill>
                  <a:schemeClr val="tx1">
                    <a:lumMod val="50000"/>
                  </a:schemeClr>
                </a:solidFill>
                <a:latin typeface="Open Sans"/>
              </a:rPr>
              <a:t>, bouche sèche </a:t>
            </a:r>
            <a:br>
              <a:rPr lang="fr-FR" b="0" dirty="0">
                <a:solidFill>
                  <a:schemeClr val="tx1">
                    <a:lumMod val="50000"/>
                  </a:schemeClr>
                </a:solidFill>
                <a:latin typeface="Open Sans"/>
              </a:rPr>
            </a:br>
            <a:r>
              <a:rPr lang="fr-FR" b="0" dirty="0">
                <a:solidFill>
                  <a:schemeClr val="tx1">
                    <a:lumMod val="50000"/>
                  </a:schemeClr>
                </a:solidFill>
                <a:latin typeface="Open Sans"/>
              </a:rPr>
              <a:t>Envie fréquente d’uriner </a:t>
            </a:r>
            <a:br>
              <a:rPr lang="fr-FR" b="0" dirty="0">
                <a:solidFill>
                  <a:schemeClr val="tx1">
                    <a:lumMod val="50000"/>
                  </a:schemeClr>
                </a:solidFill>
                <a:latin typeface="Open Sans"/>
              </a:rPr>
            </a:br>
            <a:r>
              <a:rPr lang="fr-FR" b="0" dirty="0">
                <a:solidFill>
                  <a:schemeClr val="tx1">
                    <a:lumMod val="50000"/>
                  </a:schemeClr>
                </a:solidFill>
                <a:latin typeface="Open Sans"/>
              </a:rPr>
              <a:t>Fatigue, somnolence </a:t>
            </a:r>
            <a:br>
              <a:rPr lang="fr-FR" b="0" dirty="0">
                <a:solidFill>
                  <a:schemeClr val="tx1">
                    <a:lumMod val="50000"/>
                  </a:schemeClr>
                </a:solidFill>
                <a:latin typeface="Open Sans"/>
              </a:rPr>
            </a:br>
            <a:r>
              <a:rPr lang="fr-FR" b="0" dirty="0">
                <a:solidFill>
                  <a:schemeClr val="tx1">
                    <a:lumMod val="50000"/>
                  </a:schemeClr>
                </a:solidFill>
                <a:latin typeface="Open Sans"/>
              </a:rPr>
              <a:t>Maux de tête </a:t>
            </a:r>
            <a:br>
              <a:rPr lang="fr-FR" b="0" dirty="0">
                <a:solidFill>
                  <a:schemeClr val="tx1">
                    <a:lumMod val="50000"/>
                  </a:schemeClr>
                </a:solidFill>
                <a:latin typeface="Open Sans"/>
              </a:rPr>
            </a:br>
            <a:r>
              <a:rPr lang="fr-FR" b="0" dirty="0">
                <a:solidFill>
                  <a:schemeClr val="tx1">
                    <a:lumMod val="50000"/>
                  </a:schemeClr>
                </a:solidFill>
                <a:latin typeface="Open Sans"/>
              </a:rPr>
              <a:t>Vision troublée </a:t>
            </a:r>
            <a:br>
              <a:rPr lang="fr-FR" b="0" dirty="0">
                <a:solidFill>
                  <a:schemeClr val="tx1">
                    <a:lumMod val="50000"/>
                  </a:schemeClr>
                </a:solidFill>
                <a:latin typeface="Open Sans"/>
              </a:rPr>
            </a:br>
            <a:r>
              <a:rPr lang="fr-FR" dirty="0" smtClean="0">
                <a:solidFill>
                  <a:schemeClr val="tx1">
                    <a:lumMod val="50000"/>
                  </a:schemeClr>
                </a:solidFill>
                <a:latin typeface="Montserrat"/>
              </a:rPr>
              <a:t/>
            </a:r>
            <a:br>
              <a:rPr lang="fr-FR" dirty="0" smtClean="0">
                <a:solidFill>
                  <a:schemeClr val="tx1">
                    <a:lumMod val="50000"/>
                  </a:schemeClr>
                </a:solidFill>
                <a:latin typeface="Montserrat"/>
              </a:rPr>
            </a:br>
            <a:r>
              <a:rPr lang="fr-FR" dirty="0">
                <a:solidFill>
                  <a:schemeClr val="tx1">
                    <a:lumMod val="50000"/>
                  </a:schemeClr>
                </a:solidFill>
                <a:latin typeface="Montserrat"/>
              </a:rPr>
              <a:t/>
            </a:r>
            <a:br>
              <a:rPr lang="fr-FR" dirty="0">
                <a:solidFill>
                  <a:schemeClr val="tx1">
                    <a:lumMod val="50000"/>
                  </a:schemeClr>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r>
              <a:rPr lang="fr-FR" dirty="0" smtClean="0">
                <a:solidFill>
                  <a:srgbClr val="333333"/>
                </a:solidFill>
                <a:latin typeface="Montserrat"/>
              </a:rPr>
              <a:t/>
            </a:r>
            <a:br>
              <a:rPr lang="fr-FR" dirty="0" smtClean="0">
                <a:solidFill>
                  <a:srgbClr val="333333"/>
                </a:solidFill>
                <a:latin typeface="Montserrat"/>
              </a:rPr>
            </a:br>
            <a:r>
              <a:rPr lang="fr-FR" dirty="0">
                <a:solidFill>
                  <a:srgbClr val="333333"/>
                </a:solidFill>
                <a:latin typeface="Montserrat"/>
              </a:rPr>
              <a:t/>
            </a:r>
            <a:br>
              <a:rPr lang="fr-FR" dirty="0">
                <a:solidFill>
                  <a:srgbClr val="333333"/>
                </a:solidFill>
                <a:latin typeface="Montserrat"/>
              </a:rPr>
            </a:br>
            <a:endParaRPr lang="fr-FR" dirty="0"/>
          </a:p>
        </p:txBody>
      </p:sp>
      <p:pic>
        <p:nvPicPr>
          <p:cNvPr id="4" name="Image 3"/>
          <p:cNvPicPr>
            <a:picLocks noChangeAspect="1"/>
          </p:cNvPicPr>
          <p:nvPr/>
        </p:nvPicPr>
        <p:blipFill>
          <a:blip r:embed="rId2"/>
          <a:stretch>
            <a:fillRect/>
          </a:stretch>
        </p:blipFill>
        <p:spPr>
          <a:xfrm>
            <a:off x="5706110" y="1705610"/>
            <a:ext cx="3437890" cy="3437890"/>
          </a:xfrm>
          <a:prstGeom prst="rect">
            <a:avLst/>
          </a:prstGeom>
        </p:spPr>
      </p:pic>
    </p:spTree>
    <p:extLst>
      <p:ext uri="{BB962C8B-B14F-4D97-AF65-F5344CB8AC3E}">
        <p14:creationId xmlns:p14="http://schemas.microsoft.com/office/powerpoint/2010/main" val="111836123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2" name="Titre 1"/>
          <p:cNvSpPr>
            <a:spLocks noGrp="1"/>
          </p:cNvSpPr>
          <p:nvPr>
            <p:ph type="title"/>
          </p:nvPr>
        </p:nvSpPr>
        <p:spPr/>
        <p:txBody>
          <a:bodyPr/>
          <a:lstStyle/>
          <a:p>
            <a:pPr algn="l"/>
            <a:r>
              <a:rPr lang="fr-FR" sz="3200" b="0" dirty="0" smtClean="0">
                <a:solidFill>
                  <a:schemeClr val="accent2">
                    <a:lumMod val="75000"/>
                  </a:schemeClr>
                </a:solidFill>
                <a:latin typeface="Google Sans"/>
              </a:rPr>
              <a:t>2/L'hypoglycémie:</a:t>
            </a:r>
            <a:r>
              <a:rPr lang="fr-FR" b="0" dirty="0" smtClean="0">
                <a:solidFill>
                  <a:srgbClr val="202124"/>
                </a:solidFill>
                <a:latin typeface="Google Sans"/>
              </a:rPr>
              <a:t/>
            </a:r>
            <a:br>
              <a:rPr lang="fr-FR" b="0" dirty="0" smtClean="0">
                <a:solidFill>
                  <a:srgbClr val="202124"/>
                </a:solidFill>
                <a:latin typeface="Google Sans"/>
              </a:rPr>
            </a:br>
            <a:r>
              <a:rPr lang="fr-FR" b="0" dirty="0" smtClean="0">
                <a:solidFill>
                  <a:srgbClr val="040C28"/>
                </a:solidFill>
                <a:latin typeface="Google Sans"/>
              </a:rPr>
              <a:t>c'est </a:t>
            </a:r>
            <a:r>
              <a:rPr lang="fr-FR" b="0" dirty="0">
                <a:solidFill>
                  <a:srgbClr val="040C28"/>
                </a:solidFill>
                <a:latin typeface="Google Sans"/>
              </a:rPr>
              <a:t>avoir une glycémie ou un taux de glucose interstitiel trop bas </a:t>
            </a:r>
            <a:r>
              <a:rPr lang="fr-FR" b="0" dirty="0" smtClean="0">
                <a:solidFill>
                  <a:srgbClr val="040C28"/>
                </a:solidFill>
                <a:latin typeface="Google Sans"/>
              </a:rPr>
              <a:t>(&lt; a 0,6g/l).</a:t>
            </a:r>
            <a:br>
              <a:rPr lang="fr-FR" b="0" dirty="0" smtClean="0">
                <a:solidFill>
                  <a:srgbClr val="040C28"/>
                </a:solidFill>
                <a:latin typeface="Google Sans"/>
              </a:rPr>
            </a:br>
            <a:r>
              <a:rPr lang="fr-FR" b="0" dirty="0" smtClean="0">
                <a:solidFill>
                  <a:schemeClr val="bg2">
                    <a:lumMod val="50000"/>
                  </a:schemeClr>
                </a:solidFill>
                <a:latin typeface="arial" panose="020B0604020202020204" pitchFamily="34" charset="0"/>
              </a:rPr>
              <a:t>Les symptômes: </a:t>
            </a:r>
            <a:r>
              <a:rPr lang="fr-FR" b="0" dirty="0">
                <a:solidFill>
                  <a:srgbClr val="202124"/>
                </a:solidFill>
                <a:latin typeface="arial" panose="020B0604020202020204" pitchFamily="34" charset="0"/>
              </a:rPr>
              <a:t/>
            </a:r>
            <a:br>
              <a:rPr lang="fr-FR" b="0" dirty="0">
                <a:solidFill>
                  <a:srgbClr val="202124"/>
                </a:solidFill>
                <a:latin typeface="arial" panose="020B0604020202020204" pitchFamily="34" charset="0"/>
              </a:rPr>
            </a:br>
            <a:r>
              <a:rPr lang="fr-FR" b="0" dirty="0" smtClean="0">
                <a:solidFill>
                  <a:srgbClr val="202124"/>
                </a:solidFill>
                <a:latin typeface="arial" panose="020B0604020202020204" pitchFamily="34" charset="0"/>
              </a:rPr>
              <a:t> Peuvent </a:t>
            </a:r>
            <a:r>
              <a:rPr lang="fr-FR" b="0" dirty="0">
                <a:solidFill>
                  <a:srgbClr val="202124"/>
                </a:solidFill>
                <a:latin typeface="arial" panose="020B0604020202020204" pitchFamily="34" charset="0"/>
              </a:rPr>
              <a:t>apparaître en raison d'un manque d'apport en glucose au cerveau: </a:t>
            </a:r>
            <a:r>
              <a:rPr lang="fr-FR" dirty="0">
                <a:solidFill>
                  <a:srgbClr val="202124"/>
                </a:solidFill>
                <a:latin typeface="arial" panose="020B0604020202020204" pitchFamily="34" charset="0"/>
              </a:rPr>
              <a:t>changement d'humeur ; faiblesse, fatigue ; difficulté de concentration ; diminution du jugement; confusion ; démarche chancelante ; maux de tête ; étourdissements</a:t>
            </a:r>
            <a:r>
              <a:rPr lang="fr-FR" b="0" dirty="0">
                <a:solidFill>
                  <a:srgbClr val="202124"/>
                </a:solidFill>
                <a:latin typeface="arial" panose="020B0604020202020204" pitchFamily="34" charset="0"/>
              </a:rPr>
              <a:t>.</a:t>
            </a:r>
            <a:endParaRPr lang="fr-FR"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3" name="Biologie _ Bilan diabétiqu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 y="0"/>
            <a:ext cx="9144000" cy="5143500"/>
          </a:xfrm>
          <a:prstGeom prst="rect">
            <a:avLst/>
          </a:prstGeom>
        </p:spPr>
      </p:pic>
    </p:spTree>
    <p:extLst>
      <p:ext uri="{BB962C8B-B14F-4D97-AF65-F5344CB8AC3E}">
        <p14:creationId xmlns:p14="http://schemas.microsoft.com/office/powerpoint/2010/main" val="11263382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6357" y="556785"/>
            <a:ext cx="7717500" cy="572700"/>
          </a:xfrm>
        </p:spPr>
        <p:txBody>
          <a:bodyPr/>
          <a:lstStyle/>
          <a:p>
            <a:r>
              <a:rPr lang="fr-FR" sz="4400" dirty="0" smtClean="0">
                <a:solidFill>
                  <a:schemeClr val="tx2">
                    <a:lumMod val="50000"/>
                  </a:schemeClr>
                </a:solidFill>
              </a:rPr>
              <a:t>Bibliographie</a:t>
            </a:r>
            <a:endParaRPr lang="fr-FR" sz="4400" dirty="0">
              <a:solidFill>
                <a:schemeClr val="tx2">
                  <a:lumMod val="50000"/>
                </a:schemeClr>
              </a:solidFill>
            </a:endParaRPr>
          </a:p>
        </p:txBody>
      </p:sp>
      <p:sp>
        <p:nvSpPr>
          <p:cNvPr id="5" name="ZoneTexte 4"/>
          <p:cNvSpPr txBox="1"/>
          <p:nvPr/>
        </p:nvSpPr>
        <p:spPr>
          <a:xfrm>
            <a:off x="1041721" y="1921398"/>
            <a:ext cx="7280476" cy="1200329"/>
          </a:xfrm>
          <a:prstGeom prst="rect">
            <a:avLst/>
          </a:prstGeom>
          <a:noFill/>
        </p:spPr>
        <p:txBody>
          <a:bodyPr wrap="square" rtlCol="0">
            <a:spAutoFit/>
          </a:bodyPr>
          <a:lstStyle/>
          <a:p>
            <a:r>
              <a:rPr lang="fr-FR" sz="1800" dirty="0"/>
              <a:t>http://musibiol.net/biologie/cours/glycemie/index.htm cours de </a:t>
            </a:r>
            <a:r>
              <a:rPr lang="fr-FR" sz="1800" dirty="0" err="1"/>
              <a:t>Suzy.Hertzog</a:t>
            </a:r>
            <a:r>
              <a:rPr lang="fr-FR" sz="1800" dirty="0"/>
              <a:t> (LPO Colmar) http://www.ac-creteil.fr/biotechnologies/doc_glucosebalance.htm animation de Laurent Martorell </a:t>
            </a:r>
          </a:p>
        </p:txBody>
      </p:sp>
    </p:spTree>
    <p:extLst>
      <p:ext uri="{BB962C8B-B14F-4D97-AF65-F5344CB8AC3E}">
        <p14:creationId xmlns:p14="http://schemas.microsoft.com/office/powerpoint/2010/main" val="28361180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2" name="Titre 1"/>
          <p:cNvSpPr>
            <a:spLocks noGrp="1"/>
          </p:cNvSpPr>
          <p:nvPr>
            <p:ph type="title"/>
          </p:nvPr>
        </p:nvSpPr>
        <p:spPr>
          <a:xfrm>
            <a:off x="1983225" y="1897905"/>
            <a:ext cx="7717500" cy="572700"/>
          </a:xfrm>
        </p:spPr>
        <p:txBody>
          <a:bodyPr/>
          <a:lstStyle/>
          <a:p>
            <a:r>
              <a:rPr lang="fr-FR" sz="4400" dirty="0" smtClean="0"/>
              <a:t>Merci pour </a:t>
            </a:r>
            <a:br>
              <a:rPr lang="fr-FR" sz="4400" dirty="0" smtClean="0"/>
            </a:br>
            <a:r>
              <a:rPr lang="fr-FR" sz="4400" dirty="0" smtClean="0"/>
              <a:t>votre attention </a:t>
            </a:r>
            <a:endParaRPr lang="fr-FR" sz="4400" dirty="0"/>
          </a:p>
        </p:txBody>
      </p:sp>
      <p:pic>
        <p:nvPicPr>
          <p:cNvPr id="3" name="Image 2"/>
          <p:cNvPicPr>
            <a:picLocks noChangeAspect="1"/>
          </p:cNvPicPr>
          <p:nvPr/>
        </p:nvPicPr>
        <p:blipFill>
          <a:blip r:embed="rId3"/>
          <a:stretch>
            <a:fillRect/>
          </a:stretch>
        </p:blipFill>
        <p:spPr>
          <a:xfrm>
            <a:off x="0" y="1544474"/>
            <a:ext cx="2304488" cy="2298391"/>
          </a:xfrm>
          <a:prstGeom prst="rect">
            <a:avLst/>
          </a:prstGeom>
        </p:spPr>
      </p:pic>
      <p:pic>
        <p:nvPicPr>
          <p:cNvPr id="4" name="Image 3"/>
          <p:cNvPicPr>
            <a:picLocks noChangeAspect="1"/>
          </p:cNvPicPr>
          <p:nvPr/>
        </p:nvPicPr>
        <p:blipFill>
          <a:blip r:embed="rId4"/>
          <a:stretch>
            <a:fillRect/>
          </a:stretch>
        </p:blipFill>
        <p:spPr>
          <a:xfrm>
            <a:off x="594691" y="-211168"/>
            <a:ext cx="8549309" cy="6648351"/>
          </a:xfrm>
          <a:prstGeom prst="rect">
            <a:avLst/>
          </a:prstGeom>
        </p:spPr>
      </p:pic>
      <p:pic>
        <p:nvPicPr>
          <p:cNvPr id="5" name="Image 4"/>
          <p:cNvPicPr>
            <a:picLocks noChangeAspect="1"/>
          </p:cNvPicPr>
          <p:nvPr/>
        </p:nvPicPr>
        <p:blipFill>
          <a:blip r:embed="rId5"/>
          <a:stretch>
            <a:fillRect/>
          </a:stretch>
        </p:blipFill>
        <p:spPr>
          <a:xfrm rot="19208512">
            <a:off x="7231829" y="-134118"/>
            <a:ext cx="1365622" cy="1676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1"/>
          <p:cNvSpPr txBox="1">
            <a:spLocks noGrp="1"/>
          </p:cNvSpPr>
          <p:nvPr>
            <p:ph type="title"/>
          </p:nvPr>
        </p:nvSpPr>
        <p:spPr>
          <a:xfrm>
            <a:off x="844925" y="119849"/>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800" dirty="0" smtClean="0">
                <a:highlight>
                  <a:schemeClr val="lt2"/>
                </a:highlight>
              </a:rPr>
              <a:t>plan</a:t>
            </a:r>
            <a:endParaRPr sz="4800" dirty="0"/>
          </a:p>
        </p:txBody>
      </p:sp>
      <p:cxnSp>
        <p:nvCxnSpPr>
          <p:cNvPr id="868" name="Google Shape;868;p31"/>
          <p:cNvCxnSpPr/>
          <p:nvPr/>
        </p:nvCxnSpPr>
        <p:spPr>
          <a:xfrm>
            <a:off x="1919550" y="1063875"/>
            <a:ext cx="5304900" cy="0"/>
          </a:xfrm>
          <a:prstGeom prst="straightConnector1">
            <a:avLst/>
          </a:prstGeom>
          <a:noFill/>
          <a:ln w="19050" cap="rnd" cmpd="sng">
            <a:solidFill>
              <a:srgbClr val="3F3F3F"/>
            </a:solidFill>
            <a:prstDash val="solid"/>
            <a:round/>
            <a:headEnd type="none" w="med" len="med"/>
            <a:tailEnd type="none" w="med" len="med"/>
          </a:ln>
        </p:spPr>
      </p:cxnSp>
      <p:cxnSp>
        <p:nvCxnSpPr>
          <p:cNvPr id="870" name="Google Shape;870;p31"/>
          <p:cNvCxnSpPr/>
          <p:nvPr/>
        </p:nvCxnSpPr>
        <p:spPr>
          <a:xfrm>
            <a:off x="1794008" y="1694369"/>
            <a:ext cx="807413" cy="606416"/>
          </a:xfrm>
          <a:prstGeom prst="curvedConnector3">
            <a:avLst>
              <a:gd name="adj1" fmla="val 50000"/>
            </a:avLst>
          </a:prstGeom>
          <a:noFill/>
          <a:ln w="19050" cap="flat" cmpd="sng">
            <a:solidFill>
              <a:schemeClr val="dk1"/>
            </a:solidFill>
            <a:prstDash val="solid"/>
            <a:round/>
            <a:headEnd type="none" w="med" len="med"/>
            <a:tailEnd type="oval" w="med" len="med"/>
          </a:ln>
        </p:spPr>
      </p:cxnSp>
      <p:grpSp>
        <p:nvGrpSpPr>
          <p:cNvPr id="958" name="Groupe 957"/>
          <p:cNvGrpSpPr/>
          <p:nvPr/>
        </p:nvGrpSpPr>
        <p:grpSpPr>
          <a:xfrm>
            <a:off x="924966" y="2089879"/>
            <a:ext cx="2737711" cy="2318259"/>
            <a:chOff x="873355" y="2140447"/>
            <a:chExt cx="2737711" cy="2318259"/>
          </a:xfrm>
        </p:grpSpPr>
        <p:sp>
          <p:nvSpPr>
            <p:cNvPr id="871" name="Google Shape;871;p31"/>
            <p:cNvSpPr/>
            <p:nvPr/>
          </p:nvSpPr>
          <p:spPr>
            <a:xfrm>
              <a:off x="2507861" y="2140447"/>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0" name="Google Shape;890;p31"/>
            <p:cNvGrpSpPr/>
            <p:nvPr/>
          </p:nvGrpSpPr>
          <p:grpSpPr>
            <a:xfrm>
              <a:off x="873355" y="3592618"/>
              <a:ext cx="2737711" cy="866088"/>
              <a:chOff x="1924366" y="3720701"/>
              <a:chExt cx="2737711" cy="866088"/>
            </a:xfrm>
          </p:grpSpPr>
          <p:sp>
            <p:nvSpPr>
              <p:cNvPr id="891" name="Google Shape;891;p31"/>
              <p:cNvSpPr txBox="1"/>
              <p:nvPr/>
            </p:nvSpPr>
            <p:spPr>
              <a:xfrm flipH="1">
                <a:off x="2810777" y="3720701"/>
                <a:ext cx="1851300" cy="84379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000" b="1" dirty="0" smtClean="0">
                    <a:solidFill>
                      <a:schemeClr val="dk1"/>
                    </a:solidFill>
                    <a:latin typeface="Lexend"/>
                    <a:ea typeface="Lexend"/>
                    <a:cs typeface="Lexend"/>
                    <a:sym typeface="Lexend"/>
                  </a:rPr>
                  <a:t>I</a:t>
                </a:r>
                <a:r>
                  <a:rPr lang="en" sz="2000" b="1" dirty="0" smtClean="0">
                    <a:solidFill>
                      <a:schemeClr val="dk1"/>
                    </a:solidFill>
                    <a:latin typeface="Lexend"/>
                    <a:ea typeface="Lexend"/>
                    <a:cs typeface="Lexend"/>
                    <a:sym typeface="Lexend"/>
                  </a:rPr>
                  <a:t>nteret géneral</a:t>
                </a:r>
                <a:endParaRPr sz="2000" b="1" dirty="0">
                  <a:solidFill>
                    <a:schemeClr val="dk1"/>
                  </a:solidFill>
                  <a:latin typeface="Lexend"/>
                  <a:ea typeface="Lexend"/>
                  <a:cs typeface="Lexend"/>
                  <a:sym typeface="Lexend"/>
                </a:endParaRPr>
              </a:p>
            </p:txBody>
          </p:sp>
          <p:sp>
            <p:nvSpPr>
              <p:cNvPr id="892" name="Google Shape;892;p31"/>
              <p:cNvSpPr txBox="1"/>
              <p:nvPr/>
            </p:nvSpPr>
            <p:spPr>
              <a:xfrm flipH="1">
                <a:off x="1924366" y="4014089"/>
                <a:ext cx="1851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exend Light"/>
                  <a:ea typeface="Lexend Light"/>
                  <a:cs typeface="Lexend Light"/>
                  <a:sym typeface="Lexend Light"/>
                </a:endParaRPr>
              </a:p>
            </p:txBody>
          </p:sp>
        </p:grpSp>
        <p:cxnSp>
          <p:nvCxnSpPr>
            <p:cNvPr id="894" name="Google Shape;894;p31"/>
            <p:cNvCxnSpPr>
              <a:stCxn id="871" idx="4"/>
            </p:cNvCxnSpPr>
            <p:nvPr/>
          </p:nvCxnSpPr>
          <p:spPr>
            <a:xfrm rot="5400000">
              <a:off x="2443745" y="3067341"/>
              <a:ext cx="596811" cy="319822"/>
            </a:xfrm>
            <a:prstGeom prst="curvedConnector3">
              <a:avLst>
                <a:gd name="adj1" fmla="val 50000"/>
              </a:avLst>
            </a:prstGeom>
            <a:noFill/>
            <a:ln w="19050" cap="flat" cmpd="sng">
              <a:solidFill>
                <a:srgbClr val="3F3F3F"/>
              </a:solidFill>
              <a:prstDash val="solid"/>
              <a:round/>
              <a:headEnd type="none" w="med" len="med"/>
              <a:tailEnd type="oval" w="med" len="med"/>
            </a:ln>
          </p:spPr>
        </p:cxnSp>
        <p:sp>
          <p:nvSpPr>
            <p:cNvPr id="12" name="ZoneTexte 11"/>
            <p:cNvSpPr txBox="1"/>
            <p:nvPr/>
          </p:nvSpPr>
          <p:spPr>
            <a:xfrm>
              <a:off x="2687657" y="2178466"/>
              <a:ext cx="552483" cy="646331"/>
            </a:xfrm>
            <a:prstGeom prst="rect">
              <a:avLst/>
            </a:prstGeom>
            <a:noFill/>
          </p:spPr>
          <p:txBody>
            <a:bodyPr wrap="square" rtlCol="0">
              <a:spAutoFit/>
            </a:bodyPr>
            <a:lstStyle/>
            <a:p>
              <a:r>
                <a:rPr lang="fr-FR" sz="3600" dirty="0" smtClean="0"/>
                <a:t>2</a:t>
              </a:r>
              <a:endParaRPr lang="fr-FR" sz="3600" dirty="0"/>
            </a:p>
          </p:txBody>
        </p:sp>
      </p:grpSp>
      <p:grpSp>
        <p:nvGrpSpPr>
          <p:cNvPr id="959" name="Groupe 958"/>
          <p:cNvGrpSpPr/>
          <p:nvPr/>
        </p:nvGrpSpPr>
        <p:grpSpPr>
          <a:xfrm>
            <a:off x="3347872" y="1149436"/>
            <a:ext cx="2072501" cy="2509507"/>
            <a:chOff x="3347872" y="1149436"/>
            <a:chExt cx="2072501" cy="2509507"/>
          </a:xfrm>
        </p:grpSpPr>
        <p:sp>
          <p:nvSpPr>
            <p:cNvPr id="872" name="Google Shape;872;p31"/>
            <p:cNvSpPr/>
            <p:nvPr/>
          </p:nvSpPr>
          <p:spPr>
            <a:xfrm>
              <a:off x="4195897" y="1149436"/>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5" name="Google Shape;875;p31"/>
            <p:cNvCxnSpPr>
              <a:stCxn id="871" idx="6"/>
              <a:endCxn id="872" idx="2"/>
            </p:cNvCxnSpPr>
            <p:nvPr/>
          </p:nvCxnSpPr>
          <p:spPr>
            <a:xfrm flipV="1">
              <a:off x="3347872" y="1543636"/>
              <a:ext cx="848025" cy="940443"/>
            </a:xfrm>
            <a:prstGeom prst="curvedConnector3">
              <a:avLst>
                <a:gd name="adj1" fmla="val 50000"/>
              </a:avLst>
            </a:prstGeom>
            <a:noFill/>
            <a:ln w="19050" cap="flat" cmpd="sng">
              <a:solidFill>
                <a:schemeClr val="dk1"/>
              </a:solidFill>
              <a:prstDash val="solid"/>
              <a:round/>
              <a:headEnd type="none" w="med" len="med"/>
              <a:tailEnd type="oval" w="med" len="med"/>
            </a:ln>
          </p:spPr>
        </p:cxnSp>
        <p:grpSp>
          <p:nvGrpSpPr>
            <p:cNvPr id="878" name="Google Shape;878;p31"/>
            <p:cNvGrpSpPr/>
            <p:nvPr/>
          </p:nvGrpSpPr>
          <p:grpSpPr>
            <a:xfrm>
              <a:off x="3567821" y="2861541"/>
              <a:ext cx="1852552" cy="797402"/>
              <a:chOff x="3645110" y="2992420"/>
              <a:chExt cx="1852552" cy="797402"/>
            </a:xfrm>
          </p:grpSpPr>
          <p:sp>
            <p:nvSpPr>
              <p:cNvPr id="879" name="Google Shape;879;p31"/>
              <p:cNvSpPr txBox="1"/>
              <p:nvPr/>
            </p:nvSpPr>
            <p:spPr>
              <a:xfrm flipH="1">
                <a:off x="3645110" y="2992420"/>
                <a:ext cx="1851300" cy="79740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000" b="1" dirty="0" smtClean="0">
                    <a:solidFill>
                      <a:schemeClr val="dk1"/>
                    </a:solidFill>
                    <a:latin typeface="Lexend"/>
                    <a:ea typeface="Lexend"/>
                    <a:cs typeface="Lexend"/>
                    <a:sym typeface="Lexend"/>
                  </a:rPr>
                  <a:t>L</a:t>
                </a:r>
                <a:r>
                  <a:rPr lang="en" sz="2000" b="1" dirty="0" smtClean="0">
                    <a:solidFill>
                      <a:schemeClr val="dk1"/>
                    </a:solidFill>
                    <a:latin typeface="Lexend"/>
                    <a:ea typeface="Lexend"/>
                    <a:cs typeface="Lexend"/>
                    <a:sym typeface="Lexend"/>
                  </a:rPr>
                  <a:t>es parametres </a:t>
                </a:r>
                <a:endParaRPr sz="2000" b="1" dirty="0">
                  <a:solidFill>
                    <a:schemeClr val="dk1"/>
                  </a:solidFill>
                  <a:latin typeface="Lexend"/>
                  <a:ea typeface="Lexend"/>
                  <a:cs typeface="Lexend"/>
                  <a:sym typeface="Lexend"/>
                </a:endParaRPr>
              </a:p>
            </p:txBody>
          </p:sp>
          <p:sp>
            <p:nvSpPr>
              <p:cNvPr id="880" name="Google Shape;880;p31"/>
              <p:cNvSpPr txBox="1"/>
              <p:nvPr/>
            </p:nvSpPr>
            <p:spPr>
              <a:xfrm flipH="1">
                <a:off x="3646362" y="3200519"/>
                <a:ext cx="1851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exend Light"/>
                  <a:ea typeface="Lexend Light"/>
                  <a:cs typeface="Lexend Light"/>
                  <a:sym typeface="Lexend Light"/>
                </a:endParaRPr>
              </a:p>
            </p:txBody>
          </p:sp>
        </p:grpSp>
        <p:cxnSp>
          <p:nvCxnSpPr>
            <p:cNvPr id="895" name="Google Shape;895;p31"/>
            <p:cNvCxnSpPr>
              <a:stCxn id="872" idx="4"/>
            </p:cNvCxnSpPr>
            <p:nvPr/>
          </p:nvCxnSpPr>
          <p:spPr>
            <a:xfrm rot="5400000">
              <a:off x="4020420" y="2143429"/>
              <a:ext cx="775270" cy="364084"/>
            </a:xfrm>
            <a:prstGeom prst="curvedConnector3">
              <a:avLst>
                <a:gd name="adj1" fmla="val 50000"/>
              </a:avLst>
            </a:prstGeom>
            <a:noFill/>
            <a:ln w="19050" cap="flat" cmpd="sng">
              <a:solidFill>
                <a:srgbClr val="3F3F3F"/>
              </a:solidFill>
              <a:prstDash val="solid"/>
              <a:round/>
              <a:headEnd type="none" w="med" len="med"/>
              <a:tailEnd type="oval" w="med" len="med"/>
            </a:ln>
          </p:spPr>
        </p:cxnSp>
        <p:sp>
          <p:nvSpPr>
            <p:cNvPr id="13" name="ZoneTexte 12"/>
            <p:cNvSpPr txBox="1"/>
            <p:nvPr/>
          </p:nvSpPr>
          <p:spPr>
            <a:xfrm>
              <a:off x="4378212" y="1226784"/>
              <a:ext cx="394304" cy="646331"/>
            </a:xfrm>
            <a:prstGeom prst="rect">
              <a:avLst/>
            </a:prstGeom>
            <a:noFill/>
          </p:spPr>
          <p:txBody>
            <a:bodyPr wrap="square" rtlCol="0">
              <a:spAutoFit/>
            </a:bodyPr>
            <a:lstStyle/>
            <a:p>
              <a:r>
                <a:rPr lang="fr-FR" sz="3600" dirty="0" smtClean="0"/>
                <a:t>3</a:t>
              </a:r>
              <a:endParaRPr lang="fr-FR" sz="3600" dirty="0"/>
            </a:p>
          </p:txBody>
        </p:sp>
      </p:grpSp>
      <p:grpSp>
        <p:nvGrpSpPr>
          <p:cNvPr id="960" name="Groupe 959"/>
          <p:cNvGrpSpPr/>
          <p:nvPr/>
        </p:nvGrpSpPr>
        <p:grpSpPr>
          <a:xfrm>
            <a:off x="4948935" y="1581672"/>
            <a:ext cx="2362120" cy="3517085"/>
            <a:chOff x="4984297" y="1543636"/>
            <a:chExt cx="2362120" cy="3517085"/>
          </a:xfrm>
        </p:grpSpPr>
        <p:sp>
          <p:nvSpPr>
            <p:cNvPr id="873" name="Google Shape;873;p31"/>
            <p:cNvSpPr/>
            <p:nvPr/>
          </p:nvSpPr>
          <p:spPr>
            <a:xfrm>
              <a:off x="5878266" y="2023396"/>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6" name="Google Shape;876;p31"/>
            <p:cNvCxnSpPr>
              <a:stCxn id="872" idx="6"/>
              <a:endCxn id="873" idx="2"/>
            </p:cNvCxnSpPr>
            <p:nvPr/>
          </p:nvCxnSpPr>
          <p:spPr>
            <a:xfrm>
              <a:off x="4984297" y="1543636"/>
              <a:ext cx="893969" cy="873960"/>
            </a:xfrm>
            <a:prstGeom prst="curvedConnector3">
              <a:avLst>
                <a:gd name="adj1" fmla="val 50000"/>
              </a:avLst>
            </a:prstGeom>
            <a:noFill/>
            <a:ln w="19050" cap="flat" cmpd="sng">
              <a:solidFill>
                <a:schemeClr val="dk1"/>
              </a:solidFill>
              <a:prstDash val="solid"/>
              <a:round/>
              <a:headEnd type="none" w="med" len="med"/>
              <a:tailEnd type="oval" w="med" len="med"/>
            </a:ln>
          </p:spPr>
        </p:cxnSp>
        <p:cxnSp>
          <p:nvCxnSpPr>
            <p:cNvPr id="877" name="Google Shape;877;p31"/>
            <p:cNvCxnSpPr>
              <a:stCxn id="873" idx="6"/>
              <a:endCxn id="874" idx="2"/>
            </p:cNvCxnSpPr>
            <p:nvPr/>
          </p:nvCxnSpPr>
          <p:spPr>
            <a:xfrm flipV="1">
              <a:off x="6666666" y="1640318"/>
              <a:ext cx="679751" cy="777278"/>
            </a:xfrm>
            <a:prstGeom prst="curvedConnector3">
              <a:avLst>
                <a:gd name="adj1" fmla="val 50000"/>
              </a:avLst>
            </a:prstGeom>
            <a:noFill/>
            <a:ln w="19050" cap="flat" cmpd="sng">
              <a:solidFill>
                <a:schemeClr val="dk1"/>
              </a:solidFill>
              <a:prstDash val="solid"/>
              <a:round/>
              <a:headEnd type="none" w="med" len="med"/>
              <a:tailEnd type="oval" w="med" len="med"/>
            </a:ln>
          </p:spPr>
        </p:cxnSp>
        <p:grpSp>
          <p:nvGrpSpPr>
            <p:cNvPr id="887" name="Google Shape;887;p31"/>
            <p:cNvGrpSpPr/>
            <p:nvPr/>
          </p:nvGrpSpPr>
          <p:grpSpPr>
            <a:xfrm>
              <a:off x="5220339" y="3592618"/>
              <a:ext cx="2092115" cy="1468103"/>
              <a:chOff x="5112612" y="3934462"/>
              <a:chExt cx="2092115" cy="682557"/>
            </a:xfrm>
          </p:grpSpPr>
          <p:sp>
            <p:nvSpPr>
              <p:cNvPr id="888" name="Google Shape;888;p31"/>
              <p:cNvSpPr txBox="1"/>
              <p:nvPr/>
            </p:nvSpPr>
            <p:spPr>
              <a:xfrm flipH="1">
                <a:off x="5353427" y="3934462"/>
                <a:ext cx="1851300" cy="390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000" b="1" dirty="0" smtClean="0">
                    <a:solidFill>
                      <a:schemeClr val="dk1"/>
                    </a:solidFill>
                    <a:latin typeface="Lexend"/>
                    <a:ea typeface="Lexend"/>
                    <a:cs typeface="Lexend"/>
                    <a:sym typeface="Lexend"/>
                  </a:rPr>
                  <a:t>C</a:t>
                </a:r>
                <a:r>
                  <a:rPr lang="en" sz="2000" b="1" dirty="0" smtClean="0">
                    <a:solidFill>
                      <a:schemeClr val="dk1"/>
                    </a:solidFill>
                    <a:latin typeface="Lexend"/>
                    <a:ea typeface="Lexend"/>
                    <a:cs typeface="Lexend"/>
                    <a:sym typeface="Lexend"/>
                  </a:rPr>
                  <a:t>ondtion de prélevement </a:t>
                </a:r>
                <a:endParaRPr sz="2000" b="1" dirty="0">
                  <a:solidFill>
                    <a:schemeClr val="dk1"/>
                  </a:solidFill>
                  <a:latin typeface="Lexend"/>
                  <a:ea typeface="Lexend"/>
                  <a:cs typeface="Lexend"/>
                  <a:sym typeface="Lexend"/>
                </a:endParaRPr>
              </a:p>
            </p:txBody>
          </p:sp>
          <p:sp>
            <p:nvSpPr>
              <p:cNvPr id="889" name="Google Shape;889;p31"/>
              <p:cNvSpPr txBox="1"/>
              <p:nvPr/>
            </p:nvSpPr>
            <p:spPr>
              <a:xfrm flipH="1">
                <a:off x="5112612" y="4044319"/>
                <a:ext cx="1851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exend Light"/>
                  <a:ea typeface="Lexend Light"/>
                  <a:cs typeface="Lexend Light"/>
                  <a:sym typeface="Lexend Light"/>
                </a:endParaRPr>
              </a:p>
            </p:txBody>
          </p:sp>
        </p:grpSp>
        <p:cxnSp>
          <p:nvCxnSpPr>
            <p:cNvPr id="896" name="Google Shape;896;p31"/>
            <p:cNvCxnSpPr>
              <a:stCxn id="14" idx="2"/>
            </p:cNvCxnSpPr>
            <p:nvPr/>
          </p:nvCxnSpPr>
          <p:spPr>
            <a:xfrm rot="5400000">
              <a:off x="5745919" y="3037211"/>
              <a:ext cx="866475" cy="273575"/>
            </a:xfrm>
            <a:prstGeom prst="curvedConnector3">
              <a:avLst>
                <a:gd name="adj1" fmla="val 50000"/>
              </a:avLst>
            </a:prstGeom>
            <a:noFill/>
            <a:ln w="19050" cap="flat" cmpd="sng">
              <a:solidFill>
                <a:srgbClr val="3F3F3F"/>
              </a:solidFill>
              <a:prstDash val="solid"/>
              <a:round/>
              <a:headEnd type="none" w="med" len="med"/>
              <a:tailEnd type="oval" w="med" len="med"/>
            </a:ln>
          </p:spPr>
        </p:cxnSp>
        <p:sp>
          <p:nvSpPr>
            <p:cNvPr id="14" name="ZoneTexte 13"/>
            <p:cNvSpPr txBox="1"/>
            <p:nvPr/>
          </p:nvSpPr>
          <p:spPr>
            <a:xfrm>
              <a:off x="6032471" y="2094430"/>
              <a:ext cx="566944" cy="646331"/>
            </a:xfrm>
            <a:prstGeom prst="rect">
              <a:avLst/>
            </a:prstGeom>
            <a:noFill/>
          </p:spPr>
          <p:txBody>
            <a:bodyPr wrap="square" rtlCol="0">
              <a:spAutoFit/>
            </a:bodyPr>
            <a:lstStyle/>
            <a:p>
              <a:r>
                <a:rPr lang="fr-FR" sz="3600" dirty="0" smtClean="0"/>
                <a:t>4</a:t>
              </a:r>
              <a:endParaRPr lang="fr-FR" sz="3600" dirty="0"/>
            </a:p>
          </p:txBody>
        </p:sp>
      </p:grpSp>
      <p:grpSp>
        <p:nvGrpSpPr>
          <p:cNvPr id="961" name="Groupe 960"/>
          <p:cNvGrpSpPr/>
          <p:nvPr/>
        </p:nvGrpSpPr>
        <p:grpSpPr>
          <a:xfrm>
            <a:off x="7195185" y="1246118"/>
            <a:ext cx="2368090" cy="2243252"/>
            <a:chOff x="7161222" y="1171744"/>
            <a:chExt cx="2368090" cy="2243252"/>
          </a:xfrm>
        </p:grpSpPr>
        <p:sp>
          <p:nvSpPr>
            <p:cNvPr id="874" name="Google Shape;874;p31"/>
            <p:cNvSpPr/>
            <p:nvPr/>
          </p:nvSpPr>
          <p:spPr>
            <a:xfrm>
              <a:off x="7312454" y="1171744"/>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txBox="1"/>
            <p:nvPr/>
          </p:nvSpPr>
          <p:spPr>
            <a:xfrm flipH="1">
              <a:off x="7161222" y="2681192"/>
              <a:ext cx="2368090" cy="73380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000" b="1" dirty="0" smtClean="0">
                  <a:solidFill>
                    <a:schemeClr val="dk1"/>
                  </a:solidFill>
                  <a:latin typeface="Lexend"/>
                  <a:ea typeface="Lexend"/>
                  <a:cs typeface="Lexend"/>
                  <a:sym typeface="Lexend"/>
                </a:rPr>
                <a:t>pathologies</a:t>
              </a:r>
              <a:endParaRPr sz="2000" b="1" dirty="0">
                <a:solidFill>
                  <a:schemeClr val="dk1"/>
                </a:solidFill>
                <a:latin typeface="Lexend"/>
                <a:ea typeface="Lexend"/>
                <a:cs typeface="Lexend"/>
                <a:sym typeface="Lexend"/>
              </a:endParaRPr>
            </a:p>
          </p:txBody>
        </p:sp>
        <p:cxnSp>
          <p:nvCxnSpPr>
            <p:cNvPr id="897" name="Google Shape;897;p31"/>
            <p:cNvCxnSpPr>
              <a:stCxn id="874" idx="4"/>
              <a:endCxn id="882" idx="0"/>
            </p:cNvCxnSpPr>
            <p:nvPr/>
          </p:nvCxnSpPr>
          <p:spPr>
            <a:xfrm rot="16200000" flipH="1">
              <a:off x="7665436" y="2001361"/>
              <a:ext cx="721048" cy="638613"/>
            </a:xfrm>
            <a:prstGeom prst="curvedConnector3">
              <a:avLst>
                <a:gd name="adj1" fmla="val 50000"/>
              </a:avLst>
            </a:prstGeom>
            <a:noFill/>
            <a:ln w="19050" cap="flat" cmpd="sng">
              <a:solidFill>
                <a:srgbClr val="3F3F3F"/>
              </a:solidFill>
              <a:prstDash val="solid"/>
              <a:round/>
              <a:headEnd type="none" w="med" len="med"/>
              <a:tailEnd type="oval" w="med" len="med"/>
            </a:ln>
          </p:spPr>
        </p:cxnSp>
        <p:sp>
          <p:nvSpPr>
            <p:cNvPr id="15" name="ZoneTexte 14"/>
            <p:cNvSpPr txBox="1"/>
            <p:nvPr/>
          </p:nvSpPr>
          <p:spPr>
            <a:xfrm>
              <a:off x="7515585" y="1218997"/>
              <a:ext cx="621123" cy="646331"/>
            </a:xfrm>
            <a:prstGeom prst="rect">
              <a:avLst/>
            </a:prstGeom>
            <a:noFill/>
          </p:spPr>
          <p:txBody>
            <a:bodyPr wrap="square" rtlCol="0">
              <a:spAutoFit/>
            </a:bodyPr>
            <a:lstStyle/>
            <a:p>
              <a:r>
                <a:rPr lang="fr-FR" sz="3600" dirty="0" smtClean="0"/>
                <a:t>5</a:t>
              </a:r>
              <a:endParaRPr lang="fr-FR" sz="3600" dirty="0"/>
            </a:p>
          </p:txBody>
        </p:sp>
      </p:grpSp>
      <p:grpSp>
        <p:nvGrpSpPr>
          <p:cNvPr id="957" name="Groupe 956"/>
          <p:cNvGrpSpPr/>
          <p:nvPr/>
        </p:nvGrpSpPr>
        <p:grpSpPr>
          <a:xfrm>
            <a:off x="335628" y="1218997"/>
            <a:ext cx="1853326" cy="2672922"/>
            <a:chOff x="335628" y="1218997"/>
            <a:chExt cx="1853326" cy="2672922"/>
          </a:xfrm>
        </p:grpSpPr>
        <p:sp>
          <p:nvSpPr>
            <p:cNvPr id="869" name="Google Shape;869;p31"/>
            <p:cNvSpPr/>
            <p:nvPr/>
          </p:nvSpPr>
          <p:spPr>
            <a:xfrm>
              <a:off x="1059983" y="1218997"/>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31"/>
            <p:cNvGrpSpPr/>
            <p:nvPr/>
          </p:nvGrpSpPr>
          <p:grpSpPr>
            <a:xfrm>
              <a:off x="335628" y="2871750"/>
              <a:ext cx="1853326" cy="1020169"/>
              <a:chOff x="714512" y="2969331"/>
              <a:chExt cx="1853325" cy="803888"/>
            </a:xfrm>
          </p:grpSpPr>
          <p:sp>
            <p:nvSpPr>
              <p:cNvPr id="885" name="Google Shape;885;p31"/>
              <p:cNvSpPr txBox="1"/>
              <p:nvPr/>
            </p:nvSpPr>
            <p:spPr>
              <a:xfrm flipH="1">
                <a:off x="716537" y="2969331"/>
                <a:ext cx="1851300" cy="39030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000" b="1" dirty="0" smtClean="0">
                    <a:solidFill>
                      <a:schemeClr val="dk1"/>
                    </a:solidFill>
                    <a:latin typeface="Lexend"/>
                    <a:ea typeface="Lexend"/>
                    <a:cs typeface="Lexend"/>
                    <a:sym typeface="Lexend"/>
                  </a:rPr>
                  <a:t>I</a:t>
                </a:r>
                <a:r>
                  <a:rPr lang="en" sz="2000" b="1" dirty="0" smtClean="0">
                    <a:solidFill>
                      <a:schemeClr val="dk1"/>
                    </a:solidFill>
                    <a:latin typeface="Lexend"/>
                    <a:ea typeface="Lexend"/>
                    <a:cs typeface="Lexend"/>
                    <a:sym typeface="Lexend"/>
                  </a:rPr>
                  <a:t>ntroduction </a:t>
                </a:r>
                <a:endParaRPr sz="2000" b="1" dirty="0">
                  <a:solidFill>
                    <a:schemeClr val="dk1"/>
                  </a:solidFill>
                  <a:latin typeface="Lexend"/>
                  <a:ea typeface="Lexend"/>
                  <a:cs typeface="Lexend"/>
                  <a:sym typeface="Lexend"/>
                </a:endParaRPr>
              </a:p>
            </p:txBody>
          </p:sp>
          <p:sp>
            <p:nvSpPr>
              <p:cNvPr id="886" name="Google Shape;886;p31"/>
              <p:cNvSpPr txBox="1"/>
              <p:nvPr/>
            </p:nvSpPr>
            <p:spPr>
              <a:xfrm flipH="1">
                <a:off x="714512" y="3200519"/>
                <a:ext cx="1851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exend Light"/>
                  <a:ea typeface="Lexend Light"/>
                  <a:cs typeface="Lexend Light"/>
                  <a:sym typeface="Lexend Light"/>
                </a:endParaRPr>
              </a:p>
            </p:txBody>
          </p:sp>
        </p:grpSp>
        <p:cxnSp>
          <p:nvCxnSpPr>
            <p:cNvPr id="893" name="Google Shape;893;p31"/>
            <p:cNvCxnSpPr/>
            <p:nvPr/>
          </p:nvCxnSpPr>
          <p:spPr>
            <a:xfrm rot="5400000">
              <a:off x="784612" y="2120180"/>
              <a:ext cx="737461" cy="495129"/>
            </a:xfrm>
            <a:prstGeom prst="curvedConnector3">
              <a:avLst>
                <a:gd name="adj1" fmla="val 50000"/>
              </a:avLst>
            </a:prstGeom>
            <a:noFill/>
            <a:ln w="19050" cap="flat" cmpd="sng">
              <a:solidFill>
                <a:srgbClr val="3F3F3F"/>
              </a:solidFill>
              <a:prstDash val="solid"/>
              <a:round/>
              <a:headEnd type="none" w="med" len="med"/>
              <a:tailEnd type="oval" w="med" len="med"/>
            </a:ln>
          </p:spPr>
        </p:cxnSp>
        <p:sp>
          <p:nvSpPr>
            <p:cNvPr id="11" name="ZoneTexte 10"/>
            <p:cNvSpPr txBox="1"/>
            <p:nvPr/>
          </p:nvSpPr>
          <p:spPr>
            <a:xfrm>
              <a:off x="1177577" y="1258507"/>
              <a:ext cx="536548" cy="646331"/>
            </a:xfrm>
            <a:prstGeom prst="rect">
              <a:avLst/>
            </a:prstGeom>
            <a:noFill/>
          </p:spPr>
          <p:txBody>
            <a:bodyPr wrap="square" rtlCol="0">
              <a:spAutoFit/>
            </a:bodyPr>
            <a:lstStyle/>
            <a:p>
              <a:r>
                <a:rPr lang="fr-FR" sz="3600" dirty="0" smtClean="0"/>
                <a:t>1</a:t>
              </a:r>
              <a:endParaRPr lang="fr-FR" sz="3600"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7"/>
                                        </p:tgtEl>
                                        <p:attrNameLst>
                                          <p:attrName>style.visibility</p:attrName>
                                        </p:attrNameLst>
                                      </p:cBhvr>
                                      <p:to>
                                        <p:strVal val="visible"/>
                                      </p:to>
                                    </p:set>
                                    <p:anim calcmode="lin" valueType="num">
                                      <p:cBhvr additive="base">
                                        <p:cTn id="7" dur="500" fill="hold"/>
                                        <p:tgtEl>
                                          <p:spTgt spid="957"/>
                                        </p:tgtEl>
                                        <p:attrNameLst>
                                          <p:attrName>ppt_x</p:attrName>
                                        </p:attrNameLst>
                                      </p:cBhvr>
                                      <p:tavLst>
                                        <p:tav tm="0">
                                          <p:val>
                                            <p:strVal val="#ppt_x"/>
                                          </p:val>
                                        </p:tav>
                                        <p:tav tm="100000">
                                          <p:val>
                                            <p:strVal val="#ppt_x"/>
                                          </p:val>
                                        </p:tav>
                                      </p:tavLst>
                                    </p:anim>
                                    <p:anim calcmode="lin" valueType="num">
                                      <p:cBhvr additive="base">
                                        <p:cTn id="8" dur="500" fill="hold"/>
                                        <p:tgtEl>
                                          <p:spTgt spid="9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58"/>
                                        </p:tgtEl>
                                        <p:attrNameLst>
                                          <p:attrName>style.visibility</p:attrName>
                                        </p:attrNameLst>
                                      </p:cBhvr>
                                      <p:to>
                                        <p:strVal val="visible"/>
                                      </p:to>
                                    </p:set>
                                    <p:anim calcmode="lin" valueType="num">
                                      <p:cBhvr additive="base">
                                        <p:cTn id="13" dur="500" fill="hold"/>
                                        <p:tgtEl>
                                          <p:spTgt spid="958"/>
                                        </p:tgtEl>
                                        <p:attrNameLst>
                                          <p:attrName>ppt_x</p:attrName>
                                        </p:attrNameLst>
                                      </p:cBhvr>
                                      <p:tavLst>
                                        <p:tav tm="0">
                                          <p:val>
                                            <p:strVal val="#ppt_x"/>
                                          </p:val>
                                        </p:tav>
                                        <p:tav tm="100000">
                                          <p:val>
                                            <p:strVal val="#ppt_x"/>
                                          </p:val>
                                        </p:tav>
                                      </p:tavLst>
                                    </p:anim>
                                    <p:anim calcmode="lin" valueType="num">
                                      <p:cBhvr additive="base">
                                        <p:cTn id="14" dur="500" fill="hold"/>
                                        <p:tgtEl>
                                          <p:spTgt spid="9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59"/>
                                        </p:tgtEl>
                                        <p:attrNameLst>
                                          <p:attrName>style.visibility</p:attrName>
                                        </p:attrNameLst>
                                      </p:cBhvr>
                                      <p:to>
                                        <p:strVal val="visible"/>
                                      </p:to>
                                    </p:set>
                                    <p:anim calcmode="lin" valueType="num">
                                      <p:cBhvr additive="base">
                                        <p:cTn id="19" dur="500" fill="hold"/>
                                        <p:tgtEl>
                                          <p:spTgt spid="959"/>
                                        </p:tgtEl>
                                        <p:attrNameLst>
                                          <p:attrName>ppt_x</p:attrName>
                                        </p:attrNameLst>
                                      </p:cBhvr>
                                      <p:tavLst>
                                        <p:tav tm="0">
                                          <p:val>
                                            <p:strVal val="#ppt_x"/>
                                          </p:val>
                                        </p:tav>
                                        <p:tav tm="100000">
                                          <p:val>
                                            <p:strVal val="#ppt_x"/>
                                          </p:val>
                                        </p:tav>
                                      </p:tavLst>
                                    </p:anim>
                                    <p:anim calcmode="lin" valueType="num">
                                      <p:cBhvr additive="base">
                                        <p:cTn id="20" dur="500" fill="hold"/>
                                        <p:tgtEl>
                                          <p:spTgt spid="9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60"/>
                                        </p:tgtEl>
                                        <p:attrNameLst>
                                          <p:attrName>style.visibility</p:attrName>
                                        </p:attrNameLst>
                                      </p:cBhvr>
                                      <p:to>
                                        <p:strVal val="visible"/>
                                      </p:to>
                                    </p:set>
                                    <p:anim calcmode="lin" valueType="num">
                                      <p:cBhvr additive="base">
                                        <p:cTn id="25" dur="500" fill="hold"/>
                                        <p:tgtEl>
                                          <p:spTgt spid="960"/>
                                        </p:tgtEl>
                                        <p:attrNameLst>
                                          <p:attrName>ppt_x</p:attrName>
                                        </p:attrNameLst>
                                      </p:cBhvr>
                                      <p:tavLst>
                                        <p:tav tm="0">
                                          <p:val>
                                            <p:strVal val="#ppt_x"/>
                                          </p:val>
                                        </p:tav>
                                        <p:tav tm="100000">
                                          <p:val>
                                            <p:strVal val="#ppt_x"/>
                                          </p:val>
                                        </p:tav>
                                      </p:tavLst>
                                    </p:anim>
                                    <p:anim calcmode="lin" valueType="num">
                                      <p:cBhvr additive="base">
                                        <p:cTn id="26" dur="500" fill="hold"/>
                                        <p:tgtEl>
                                          <p:spTgt spid="96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61"/>
                                        </p:tgtEl>
                                        <p:attrNameLst>
                                          <p:attrName>style.visibility</p:attrName>
                                        </p:attrNameLst>
                                      </p:cBhvr>
                                      <p:to>
                                        <p:strVal val="visible"/>
                                      </p:to>
                                    </p:set>
                                    <p:anim calcmode="lin" valueType="num">
                                      <p:cBhvr additive="base">
                                        <p:cTn id="31" dur="500" fill="hold"/>
                                        <p:tgtEl>
                                          <p:spTgt spid="961"/>
                                        </p:tgtEl>
                                        <p:attrNameLst>
                                          <p:attrName>ppt_x</p:attrName>
                                        </p:attrNameLst>
                                      </p:cBhvr>
                                      <p:tavLst>
                                        <p:tav tm="0">
                                          <p:val>
                                            <p:strVal val="#ppt_x"/>
                                          </p:val>
                                        </p:tav>
                                        <p:tav tm="100000">
                                          <p:val>
                                            <p:strVal val="#ppt_x"/>
                                          </p:val>
                                        </p:tav>
                                      </p:tavLst>
                                    </p:anim>
                                    <p:anim calcmode="lin" valueType="num">
                                      <p:cBhvr additive="base">
                                        <p:cTn id="32" dur="500" fill="hold"/>
                                        <p:tgtEl>
                                          <p:spTgt spid="9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highlight>
                  <a:schemeClr val="lt2"/>
                </a:highlight>
              </a:rPr>
              <a:t>Introduction</a:t>
            </a:r>
            <a:endParaRPr dirty="0">
              <a:highlight>
                <a:schemeClr val="lt2"/>
              </a:highlight>
            </a:endParaRPr>
          </a:p>
        </p:txBody>
      </p:sp>
      <p:sp>
        <p:nvSpPr>
          <p:cNvPr id="689" name="Google Shape;689;p25"/>
          <p:cNvSpPr txBox="1">
            <a:spLocks noGrp="1"/>
          </p:cNvSpPr>
          <p:nvPr>
            <p:ph type="subTitle" idx="1"/>
          </p:nvPr>
        </p:nvSpPr>
        <p:spPr>
          <a:xfrm>
            <a:off x="1039825" y="1552574"/>
            <a:ext cx="7064100" cy="2681913"/>
          </a:xfrm>
          <a:prstGeom prst="rect">
            <a:avLst/>
          </a:prstGeom>
        </p:spPr>
        <p:txBody>
          <a:bodyPr spcFirstLastPara="1" wrap="square" lIns="91425" tIns="91425" rIns="91425" bIns="91425" anchor="t" anchorCtr="0">
            <a:noAutofit/>
          </a:bodyPr>
          <a:lstStyle/>
          <a:p>
            <a:pPr lvl="0" algn="just">
              <a:buClr>
                <a:schemeClr val="dk1"/>
              </a:buClr>
              <a:buFont typeface="Anaheim"/>
              <a:buChar char="●"/>
            </a:pPr>
            <a:r>
              <a:rPr lang="fr-FR" sz="2800" dirty="0" smtClean="0">
                <a:latin typeface="Times New Roman" panose="02020603050405020304" pitchFamily="18" charset="0"/>
                <a:cs typeface="Times New Roman" panose="02020603050405020304" pitchFamily="18" charset="0"/>
              </a:rPr>
              <a:t>Le </a:t>
            </a:r>
            <a:r>
              <a:rPr lang="fr-FR" sz="2800" dirty="0">
                <a:latin typeface="Times New Roman" panose="02020603050405020304" pitchFamily="18" charset="0"/>
                <a:cs typeface="Times New Roman" panose="02020603050405020304" pitchFamily="18" charset="0"/>
              </a:rPr>
              <a:t>bilan glycémique permet d’évaluer l’équilibre glycémique, de dépister ou de surveiller le diabète. La mesure de la glycémie est également prescrite pendant la grossesse afin de détecter un éventuel diabète gestationnel.</a:t>
            </a:r>
            <a:endParaRPr sz="2800" dirty="0">
              <a:latin typeface="Times New Roman" panose="02020603050405020304" pitchFamily="18" charset="0"/>
              <a:cs typeface="Times New Roman" panose="02020603050405020304" pitchFamily="18" charset="0"/>
            </a:endParaRPr>
          </a:p>
        </p:txBody>
      </p:sp>
      <p:cxnSp>
        <p:nvCxnSpPr>
          <p:cNvPr id="690" name="Google Shape;690;p25"/>
          <p:cNvCxnSpPr/>
          <p:nvPr/>
        </p:nvCxnSpPr>
        <p:spPr>
          <a:xfrm>
            <a:off x="1919550" y="1063875"/>
            <a:ext cx="5304900" cy="0"/>
          </a:xfrm>
          <a:prstGeom prst="straightConnector1">
            <a:avLst/>
          </a:prstGeom>
          <a:noFill/>
          <a:ln w="19050" cap="rnd" cmpd="sng">
            <a:solidFill>
              <a:srgbClr val="3F3F3F"/>
            </a:solidFill>
            <a:prstDash val="solid"/>
            <a:round/>
            <a:headEnd type="none" w="med" len="med"/>
            <a:tailEnd type="none" w="med" len="med"/>
          </a:ln>
        </p:spPr>
      </p:cxnSp>
      <p:grpSp>
        <p:nvGrpSpPr>
          <p:cNvPr id="691" name="Google Shape;691;p25"/>
          <p:cNvGrpSpPr/>
          <p:nvPr/>
        </p:nvGrpSpPr>
        <p:grpSpPr>
          <a:xfrm rot="7108127">
            <a:off x="81843" y="2506220"/>
            <a:ext cx="1819027" cy="2412080"/>
            <a:chOff x="1936325" y="996650"/>
            <a:chExt cx="730000" cy="968000"/>
          </a:xfrm>
        </p:grpSpPr>
        <p:sp>
          <p:nvSpPr>
            <p:cNvPr id="692" name="Google Shape;692;p25"/>
            <p:cNvSpPr/>
            <p:nvPr/>
          </p:nvSpPr>
          <p:spPr>
            <a:xfrm>
              <a:off x="1936325" y="1796325"/>
              <a:ext cx="228750" cy="168325"/>
            </a:xfrm>
            <a:custGeom>
              <a:avLst/>
              <a:gdLst/>
              <a:ahLst/>
              <a:cxnLst/>
              <a:rect l="l" t="t" r="r" b="b"/>
              <a:pathLst>
                <a:path w="9150" h="6733" extrusionOk="0">
                  <a:moveTo>
                    <a:pt x="1536" y="0"/>
                  </a:moveTo>
                  <a:cubicBezTo>
                    <a:pt x="1315" y="0"/>
                    <a:pt x="1156" y="56"/>
                    <a:pt x="1074" y="172"/>
                  </a:cubicBezTo>
                  <a:cubicBezTo>
                    <a:pt x="1032" y="231"/>
                    <a:pt x="422" y="1105"/>
                    <a:pt x="380" y="1164"/>
                  </a:cubicBezTo>
                  <a:cubicBezTo>
                    <a:pt x="0" y="1704"/>
                    <a:pt x="1414" y="3349"/>
                    <a:pt x="3540" y="4839"/>
                  </a:cubicBezTo>
                  <a:cubicBezTo>
                    <a:pt x="5206" y="6007"/>
                    <a:pt x="6813" y="6733"/>
                    <a:pt x="7613" y="6733"/>
                  </a:cubicBezTo>
                  <a:cubicBezTo>
                    <a:pt x="7834" y="6733"/>
                    <a:pt x="7994" y="6677"/>
                    <a:pt x="8076" y="6561"/>
                  </a:cubicBezTo>
                  <a:cubicBezTo>
                    <a:pt x="8118" y="6502"/>
                    <a:pt x="8729" y="5628"/>
                    <a:pt x="8769" y="5569"/>
                  </a:cubicBezTo>
                  <a:cubicBezTo>
                    <a:pt x="9149" y="5029"/>
                    <a:pt x="7736" y="3386"/>
                    <a:pt x="5611" y="1894"/>
                  </a:cubicBezTo>
                  <a:cubicBezTo>
                    <a:pt x="3945" y="727"/>
                    <a:pt x="2337" y="0"/>
                    <a:pt x="1536" y="0"/>
                  </a:cubicBezTo>
                  <a:close/>
                </a:path>
              </a:pathLst>
            </a:custGeom>
            <a:solidFill>
              <a:srgbClr val="8A8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1952775" y="1796325"/>
              <a:ext cx="211425" cy="143525"/>
            </a:xfrm>
            <a:custGeom>
              <a:avLst/>
              <a:gdLst/>
              <a:ahLst/>
              <a:cxnLst/>
              <a:rect l="l" t="t" r="r" b="b"/>
              <a:pathLst>
                <a:path w="8457" h="5741" extrusionOk="0">
                  <a:moveTo>
                    <a:pt x="844" y="0"/>
                  </a:moveTo>
                  <a:cubicBezTo>
                    <a:pt x="622" y="0"/>
                    <a:pt x="463" y="56"/>
                    <a:pt x="381" y="172"/>
                  </a:cubicBezTo>
                  <a:cubicBezTo>
                    <a:pt x="1" y="712"/>
                    <a:pt x="1416" y="2358"/>
                    <a:pt x="3541" y="3847"/>
                  </a:cubicBezTo>
                  <a:cubicBezTo>
                    <a:pt x="5204" y="5015"/>
                    <a:pt x="6812" y="5741"/>
                    <a:pt x="7613" y="5741"/>
                  </a:cubicBezTo>
                  <a:cubicBezTo>
                    <a:pt x="7834" y="5741"/>
                    <a:pt x="7994" y="5686"/>
                    <a:pt x="8076" y="5569"/>
                  </a:cubicBezTo>
                  <a:cubicBezTo>
                    <a:pt x="8456" y="5029"/>
                    <a:pt x="7041" y="3384"/>
                    <a:pt x="4918" y="1894"/>
                  </a:cubicBezTo>
                  <a:cubicBezTo>
                    <a:pt x="3254" y="727"/>
                    <a:pt x="1645" y="0"/>
                    <a:pt x="844"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2024675" y="1708750"/>
              <a:ext cx="152225" cy="182200"/>
            </a:xfrm>
            <a:custGeom>
              <a:avLst/>
              <a:gdLst/>
              <a:ahLst/>
              <a:cxnLst/>
              <a:rect l="l" t="t" r="r" b="b"/>
              <a:pathLst>
                <a:path w="6089" h="7288" extrusionOk="0">
                  <a:moveTo>
                    <a:pt x="4532" y="0"/>
                  </a:moveTo>
                  <a:lnTo>
                    <a:pt x="141" y="5857"/>
                  </a:lnTo>
                  <a:cubicBezTo>
                    <a:pt x="0" y="6056"/>
                    <a:pt x="314" y="6516"/>
                    <a:pt x="842" y="6887"/>
                  </a:cubicBezTo>
                  <a:cubicBezTo>
                    <a:pt x="1207" y="7142"/>
                    <a:pt x="1577" y="7288"/>
                    <a:pt x="1818" y="7288"/>
                  </a:cubicBezTo>
                  <a:cubicBezTo>
                    <a:pt x="1927" y="7288"/>
                    <a:pt x="2009" y="7258"/>
                    <a:pt x="2053" y="7196"/>
                  </a:cubicBezTo>
                  <a:lnTo>
                    <a:pt x="6088" y="1091"/>
                  </a:lnTo>
                  <a:lnTo>
                    <a:pt x="4532" y="0"/>
                  </a:lnTo>
                  <a:close/>
                </a:path>
              </a:pathLst>
            </a:custGeom>
            <a:solidFill>
              <a:srgbClr val="8A8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1990900" y="1607325"/>
              <a:ext cx="330325" cy="235825"/>
            </a:xfrm>
            <a:custGeom>
              <a:avLst/>
              <a:gdLst/>
              <a:ahLst/>
              <a:cxnLst/>
              <a:rect l="l" t="t" r="r" b="b"/>
              <a:pathLst>
                <a:path w="13213" h="9433" extrusionOk="0">
                  <a:moveTo>
                    <a:pt x="1715" y="1"/>
                  </a:moveTo>
                  <a:cubicBezTo>
                    <a:pt x="1445" y="1"/>
                    <a:pt x="1252" y="67"/>
                    <a:pt x="1154" y="208"/>
                  </a:cubicBezTo>
                  <a:cubicBezTo>
                    <a:pt x="1082" y="308"/>
                    <a:pt x="580" y="1025"/>
                    <a:pt x="508" y="1127"/>
                  </a:cubicBezTo>
                  <a:cubicBezTo>
                    <a:pt x="0" y="1848"/>
                    <a:pt x="2172" y="4247"/>
                    <a:pt x="5363" y="6484"/>
                  </a:cubicBezTo>
                  <a:cubicBezTo>
                    <a:pt x="7933" y="8286"/>
                    <a:pt x="10379" y="9433"/>
                    <a:pt x="11498" y="9433"/>
                  </a:cubicBezTo>
                  <a:cubicBezTo>
                    <a:pt x="11768" y="9433"/>
                    <a:pt x="11960" y="9366"/>
                    <a:pt x="12059" y="9226"/>
                  </a:cubicBezTo>
                  <a:cubicBezTo>
                    <a:pt x="12131" y="9125"/>
                    <a:pt x="12633" y="8409"/>
                    <a:pt x="12705" y="8306"/>
                  </a:cubicBezTo>
                  <a:cubicBezTo>
                    <a:pt x="13212" y="7584"/>
                    <a:pt x="11038" y="5186"/>
                    <a:pt x="7850" y="2950"/>
                  </a:cubicBezTo>
                  <a:cubicBezTo>
                    <a:pt x="5279" y="1148"/>
                    <a:pt x="2833" y="1"/>
                    <a:pt x="1715" y="1"/>
                  </a:cubicBezTo>
                  <a:close/>
                </a:path>
              </a:pathLst>
            </a:custGeom>
            <a:solidFill>
              <a:srgbClr val="8A8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2010325" y="1605175"/>
              <a:ext cx="311900" cy="211075"/>
            </a:xfrm>
            <a:custGeom>
              <a:avLst/>
              <a:gdLst/>
              <a:ahLst/>
              <a:cxnLst/>
              <a:rect l="l" t="t" r="r" b="b"/>
              <a:pathLst>
                <a:path w="12476" h="8443" extrusionOk="0">
                  <a:moveTo>
                    <a:pt x="929" y="1"/>
                  </a:moveTo>
                  <a:cubicBezTo>
                    <a:pt x="704" y="1"/>
                    <a:pt x="544" y="56"/>
                    <a:pt x="462" y="172"/>
                  </a:cubicBezTo>
                  <a:cubicBezTo>
                    <a:pt x="0" y="828"/>
                    <a:pt x="2214" y="3171"/>
                    <a:pt x="5403" y="5407"/>
                  </a:cubicBezTo>
                  <a:cubicBezTo>
                    <a:pt x="8028" y="7249"/>
                    <a:pt x="10501" y="8442"/>
                    <a:pt x="11548" y="8442"/>
                  </a:cubicBezTo>
                  <a:cubicBezTo>
                    <a:pt x="11773" y="8442"/>
                    <a:pt x="11932" y="8388"/>
                    <a:pt x="12013" y="8272"/>
                  </a:cubicBezTo>
                  <a:cubicBezTo>
                    <a:pt x="12475" y="7617"/>
                    <a:pt x="10261" y="5274"/>
                    <a:pt x="7073" y="3038"/>
                  </a:cubicBezTo>
                  <a:cubicBezTo>
                    <a:pt x="4449" y="1197"/>
                    <a:pt x="1979" y="1"/>
                    <a:pt x="92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2529375" y="996650"/>
              <a:ext cx="136950" cy="192050"/>
            </a:xfrm>
            <a:custGeom>
              <a:avLst/>
              <a:gdLst/>
              <a:ahLst/>
              <a:cxnLst/>
              <a:rect l="l" t="t" r="r" b="b"/>
              <a:pathLst>
                <a:path w="5478" h="7682" extrusionOk="0">
                  <a:moveTo>
                    <a:pt x="5263" y="1"/>
                  </a:moveTo>
                  <a:cubicBezTo>
                    <a:pt x="5203" y="1"/>
                    <a:pt x="5142" y="29"/>
                    <a:pt x="5106" y="83"/>
                  </a:cubicBezTo>
                  <a:lnTo>
                    <a:pt x="87" y="7385"/>
                  </a:lnTo>
                  <a:cubicBezTo>
                    <a:pt x="0" y="7510"/>
                    <a:pt x="88" y="7681"/>
                    <a:pt x="240" y="7681"/>
                  </a:cubicBezTo>
                  <a:cubicBezTo>
                    <a:pt x="241" y="7681"/>
                    <a:pt x="242" y="7681"/>
                    <a:pt x="243" y="7681"/>
                  </a:cubicBezTo>
                  <a:cubicBezTo>
                    <a:pt x="306" y="7681"/>
                    <a:pt x="365" y="7651"/>
                    <a:pt x="401" y="7600"/>
                  </a:cubicBezTo>
                  <a:lnTo>
                    <a:pt x="5419" y="299"/>
                  </a:lnTo>
                  <a:cubicBezTo>
                    <a:pt x="5478" y="212"/>
                    <a:pt x="5457" y="94"/>
                    <a:pt x="5370" y="33"/>
                  </a:cubicBezTo>
                  <a:cubicBezTo>
                    <a:pt x="5337" y="11"/>
                    <a:pt x="5300" y="1"/>
                    <a:pt x="52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2057250" y="1102900"/>
              <a:ext cx="553600" cy="689200"/>
            </a:xfrm>
            <a:custGeom>
              <a:avLst/>
              <a:gdLst/>
              <a:ahLst/>
              <a:cxnLst/>
              <a:rect l="l" t="t" r="r" b="b"/>
              <a:pathLst>
                <a:path w="22144" h="27568" extrusionOk="0">
                  <a:moveTo>
                    <a:pt x="20120" y="0"/>
                  </a:moveTo>
                  <a:cubicBezTo>
                    <a:pt x="20106" y="0"/>
                    <a:pt x="20092" y="5"/>
                    <a:pt x="20080" y="13"/>
                  </a:cubicBezTo>
                  <a:lnTo>
                    <a:pt x="17534" y="2474"/>
                  </a:lnTo>
                  <a:lnTo>
                    <a:pt x="17463" y="2424"/>
                  </a:lnTo>
                  <a:lnTo>
                    <a:pt x="14655" y="1936"/>
                  </a:lnTo>
                  <a:cubicBezTo>
                    <a:pt x="14593" y="1925"/>
                    <a:pt x="14531" y="1920"/>
                    <a:pt x="14472" y="1920"/>
                  </a:cubicBezTo>
                  <a:cubicBezTo>
                    <a:pt x="14205" y="1920"/>
                    <a:pt x="13973" y="2026"/>
                    <a:pt x="13840" y="2215"/>
                  </a:cubicBezTo>
                  <a:lnTo>
                    <a:pt x="8785" y="9438"/>
                  </a:lnTo>
                  <a:lnTo>
                    <a:pt x="1" y="21867"/>
                  </a:lnTo>
                  <a:cubicBezTo>
                    <a:pt x="2275" y="24326"/>
                    <a:pt x="5050" y="26269"/>
                    <a:pt x="8139" y="27567"/>
                  </a:cubicBezTo>
                  <a:lnTo>
                    <a:pt x="16924" y="15138"/>
                  </a:lnTo>
                  <a:lnTo>
                    <a:pt x="21978" y="7916"/>
                  </a:lnTo>
                  <a:cubicBezTo>
                    <a:pt x="22144" y="7684"/>
                    <a:pt x="22138" y="7357"/>
                    <a:pt x="21965" y="7055"/>
                  </a:cubicBezTo>
                  <a:lnTo>
                    <a:pt x="20551" y="4585"/>
                  </a:lnTo>
                  <a:lnTo>
                    <a:pt x="20481" y="4535"/>
                  </a:lnTo>
                  <a:lnTo>
                    <a:pt x="21933" y="1313"/>
                  </a:lnTo>
                  <a:cubicBezTo>
                    <a:pt x="21942" y="1282"/>
                    <a:pt x="21929" y="1250"/>
                    <a:pt x="21904" y="1235"/>
                  </a:cubicBezTo>
                  <a:lnTo>
                    <a:pt x="20162" y="15"/>
                  </a:lnTo>
                  <a:cubicBezTo>
                    <a:pt x="20150" y="5"/>
                    <a:pt x="20135" y="0"/>
                    <a:pt x="20120" y="0"/>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2124325" y="1395375"/>
              <a:ext cx="275325" cy="359625"/>
            </a:xfrm>
            <a:custGeom>
              <a:avLst/>
              <a:gdLst/>
              <a:ahLst/>
              <a:cxnLst/>
              <a:rect l="l" t="t" r="r" b="b"/>
              <a:pathLst>
                <a:path w="11013" h="14385" extrusionOk="0">
                  <a:moveTo>
                    <a:pt x="9329" y="0"/>
                  </a:moveTo>
                  <a:lnTo>
                    <a:pt x="1" y="13204"/>
                  </a:lnTo>
                  <a:lnTo>
                    <a:pt x="1684" y="14384"/>
                  </a:lnTo>
                  <a:lnTo>
                    <a:pt x="11012" y="1178"/>
                  </a:lnTo>
                  <a:lnTo>
                    <a:pt x="9329" y="0"/>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2288850" y="1331750"/>
              <a:ext cx="187325" cy="145350"/>
            </a:xfrm>
            <a:custGeom>
              <a:avLst/>
              <a:gdLst/>
              <a:ahLst/>
              <a:cxnLst/>
              <a:rect l="l" t="t" r="r" b="b"/>
              <a:pathLst>
                <a:path w="7493" h="5814" extrusionOk="0">
                  <a:moveTo>
                    <a:pt x="787" y="1"/>
                  </a:moveTo>
                  <a:lnTo>
                    <a:pt x="0" y="1118"/>
                  </a:lnTo>
                  <a:lnTo>
                    <a:pt x="6706" y="5813"/>
                  </a:lnTo>
                  <a:lnTo>
                    <a:pt x="7493" y="4696"/>
                  </a:lnTo>
                  <a:lnTo>
                    <a:pt x="787" y="1"/>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2308425" y="1124125"/>
              <a:ext cx="277950" cy="325125"/>
            </a:xfrm>
            <a:custGeom>
              <a:avLst/>
              <a:gdLst/>
              <a:ahLst/>
              <a:cxnLst/>
              <a:rect l="l" t="t" r="r" b="b"/>
              <a:pathLst>
                <a:path w="11118" h="13005" extrusionOk="0">
                  <a:moveTo>
                    <a:pt x="9947" y="0"/>
                  </a:moveTo>
                  <a:cubicBezTo>
                    <a:pt x="9944" y="0"/>
                    <a:pt x="9940" y="6"/>
                    <a:pt x="9936" y="8"/>
                  </a:cubicBezTo>
                  <a:cubicBezTo>
                    <a:pt x="9930" y="8"/>
                    <a:pt x="9925" y="12"/>
                    <a:pt x="9921" y="15"/>
                  </a:cubicBezTo>
                  <a:lnTo>
                    <a:pt x="8703" y="1186"/>
                  </a:lnTo>
                  <a:lnTo>
                    <a:pt x="6824" y="2991"/>
                  </a:lnTo>
                  <a:lnTo>
                    <a:pt x="4507" y="2586"/>
                  </a:lnTo>
                  <a:cubicBezTo>
                    <a:pt x="4456" y="2578"/>
                    <a:pt x="4405" y="2573"/>
                    <a:pt x="4353" y="2573"/>
                  </a:cubicBezTo>
                  <a:cubicBezTo>
                    <a:pt x="4336" y="2573"/>
                    <a:pt x="4319" y="2574"/>
                    <a:pt x="4302" y="2575"/>
                  </a:cubicBezTo>
                  <a:cubicBezTo>
                    <a:pt x="4104" y="2588"/>
                    <a:pt x="3935" y="2674"/>
                    <a:pt x="3835" y="2818"/>
                  </a:cubicBezTo>
                  <a:lnTo>
                    <a:pt x="0" y="8302"/>
                  </a:lnTo>
                  <a:lnTo>
                    <a:pt x="6713" y="13005"/>
                  </a:lnTo>
                  <a:lnTo>
                    <a:pt x="10546" y="7521"/>
                  </a:lnTo>
                  <a:cubicBezTo>
                    <a:pt x="10681" y="7329"/>
                    <a:pt x="10677" y="7059"/>
                    <a:pt x="10535" y="6810"/>
                  </a:cubicBezTo>
                  <a:lnTo>
                    <a:pt x="9368" y="4773"/>
                  </a:lnTo>
                  <a:lnTo>
                    <a:pt x="11108" y="850"/>
                  </a:lnTo>
                  <a:cubicBezTo>
                    <a:pt x="11118" y="829"/>
                    <a:pt x="11112" y="806"/>
                    <a:pt x="11095" y="793"/>
                  </a:cubicBezTo>
                  <a:lnTo>
                    <a:pt x="9978" y="10"/>
                  </a:lnTo>
                  <a:cubicBezTo>
                    <a:pt x="9968" y="2"/>
                    <a:pt x="9959" y="0"/>
                    <a:pt x="9947" y="0"/>
                  </a:cubicBezTo>
                  <a:close/>
                </a:path>
              </a:pathLst>
            </a:custGeom>
            <a:solidFill>
              <a:srgbClr val="8A8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2454100" y="1314800"/>
              <a:ext cx="80225" cy="96625"/>
            </a:xfrm>
            <a:custGeom>
              <a:avLst/>
              <a:gdLst/>
              <a:ahLst/>
              <a:cxnLst/>
              <a:rect l="l" t="t" r="r" b="b"/>
              <a:pathLst>
                <a:path w="3209" h="3865" extrusionOk="0">
                  <a:moveTo>
                    <a:pt x="2783" y="1"/>
                  </a:moveTo>
                  <a:cubicBezTo>
                    <a:pt x="2417" y="1"/>
                    <a:pt x="1700" y="643"/>
                    <a:pt x="1063" y="1566"/>
                  </a:cubicBezTo>
                  <a:cubicBezTo>
                    <a:pt x="343" y="2613"/>
                    <a:pt x="1" y="3628"/>
                    <a:pt x="299" y="3829"/>
                  </a:cubicBezTo>
                  <a:cubicBezTo>
                    <a:pt x="335" y="3853"/>
                    <a:pt x="377" y="3865"/>
                    <a:pt x="426" y="3865"/>
                  </a:cubicBezTo>
                  <a:cubicBezTo>
                    <a:pt x="792" y="3865"/>
                    <a:pt x="1510" y="3223"/>
                    <a:pt x="2146" y="2300"/>
                  </a:cubicBezTo>
                  <a:cubicBezTo>
                    <a:pt x="2866" y="1251"/>
                    <a:pt x="3208" y="238"/>
                    <a:pt x="2910" y="36"/>
                  </a:cubicBezTo>
                  <a:cubicBezTo>
                    <a:pt x="2875" y="12"/>
                    <a:pt x="2832" y="1"/>
                    <a:pt x="2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25"/>
          <p:cNvGrpSpPr/>
          <p:nvPr/>
        </p:nvGrpSpPr>
        <p:grpSpPr>
          <a:xfrm rot="374717" flipH="1">
            <a:off x="6517860" y="3904397"/>
            <a:ext cx="3102299" cy="3547336"/>
            <a:chOff x="7136325" y="3281650"/>
            <a:chExt cx="891400" cy="1019275"/>
          </a:xfrm>
        </p:grpSpPr>
        <p:sp>
          <p:nvSpPr>
            <p:cNvPr id="704" name="Google Shape;704;p25"/>
            <p:cNvSpPr/>
            <p:nvPr/>
          </p:nvSpPr>
          <p:spPr>
            <a:xfrm>
              <a:off x="7136325" y="3281650"/>
              <a:ext cx="891400" cy="1019275"/>
            </a:xfrm>
            <a:custGeom>
              <a:avLst/>
              <a:gdLst/>
              <a:ahLst/>
              <a:cxnLst/>
              <a:rect l="l" t="t" r="r" b="b"/>
              <a:pathLst>
                <a:path w="35656" h="40771" extrusionOk="0">
                  <a:moveTo>
                    <a:pt x="12131" y="1"/>
                  </a:moveTo>
                  <a:cubicBezTo>
                    <a:pt x="11931" y="1"/>
                    <a:pt x="11742" y="124"/>
                    <a:pt x="11670" y="324"/>
                  </a:cubicBezTo>
                  <a:lnTo>
                    <a:pt x="96" y="31612"/>
                  </a:lnTo>
                  <a:cubicBezTo>
                    <a:pt x="1" y="31866"/>
                    <a:pt x="132" y="32150"/>
                    <a:pt x="386" y="32245"/>
                  </a:cubicBezTo>
                  <a:lnTo>
                    <a:pt x="23356" y="40740"/>
                  </a:lnTo>
                  <a:cubicBezTo>
                    <a:pt x="23412" y="40761"/>
                    <a:pt x="23469" y="40770"/>
                    <a:pt x="23525" y="40770"/>
                  </a:cubicBezTo>
                  <a:cubicBezTo>
                    <a:pt x="23726" y="40770"/>
                    <a:pt x="23914" y="40648"/>
                    <a:pt x="23987" y="40449"/>
                  </a:cubicBezTo>
                  <a:lnTo>
                    <a:pt x="35560" y="9159"/>
                  </a:lnTo>
                  <a:cubicBezTo>
                    <a:pt x="35655" y="8905"/>
                    <a:pt x="35524" y="8622"/>
                    <a:pt x="35270" y="8527"/>
                  </a:cubicBezTo>
                  <a:lnTo>
                    <a:pt x="12300" y="31"/>
                  </a:lnTo>
                  <a:cubicBezTo>
                    <a:pt x="12244" y="11"/>
                    <a:pt x="12187" y="1"/>
                    <a:pt x="12131" y="1"/>
                  </a:cubicBezTo>
                  <a:close/>
                </a:path>
              </a:pathLst>
            </a:custGeom>
            <a:solidFill>
              <a:srgbClr val="9BC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7204775" y="3296850"/>
              <a:ext cx="774875" cy="935050"/>
            </a:xfrm>
            <a:custGeom>
              <a:avLst/>
              <a:gdLst/>
              <a:ahLst/>
              <a:cxnLst/>
              <a:rect l="l" t="t" r="r" b="b"/>
              <a:pathLst>
                <a:path w="30995" h="37402" extrusionOk="0">
                  <a:moveTo>
                    <a:pt x="11115" y="1"/>
                  </a:moveTo>
                  <a:lnTo>
                    <a:pt x="1" y="30048"/>
                  </a:lnTo>
                  <a:lnTo>
                    <a:pt x="19878" y="37402"/>
                  </a:lnTo>
                  <a:lnTo>
                    <a:pt x="30994" y="7354"/>
                  </a:lnTo>
                  <a:lnTo>
                    <a:pt x="111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7583250" y="3283675"/>
              <a:ext cx="292025" cy="190200"/>
            </a:xfrm>
            <a:custGeom>
              <a:avLst/>
              <a:gdLst/>
              <a:ahLst/>
              <a:cxnLst/>
              <a:rect l="l" t="t" r="r" b="b"/>
              <a:pathLst>
                <a:path w="11681" h="7608" extrusionOk="0">
                  <a:moveTo>
                    <a:pt x="6471" y="1770"/>
                  </a:moveTo>
                  <a:cubicBezTo>
                    <a:pt x="6530" y="1770"/>
                    <a:pt x="6588" y="1776"/>
                    <a:pt x="6647" y="1788"/>
                  </a:cubicBezTo>
                  <a:cubicBezTo>
                    <a:pt x="7033" y="1865"/>
                    <a:pt x="7326" y="2181"/>
                    <a:pt x="7373" y="2572"/>
                  </a:cubicBezTo>
                  <a:cubicBezTo>
                    <a:pt x="7419" y="2964"/>
                    <a:pt x="7208" y="3340"/>
                    <a:pt x="6851" y="3503"/>
                  </a:cubicBezTo>
                  <a:cubicBezTo>
                    <a:pt x="6728" y="3560"/>
                    <a:pt x="6599" y="3587"/>
                    <a:pt x="6471" y="3587"/>
                  </a:cubicBezTo>
                  <a:cubicBezTo>
                    <a:pt x="6222" y="3587"/>
                    <a:pt x="5979" y="3485"/>
                    <a:pt x="5804" y="3294"/>
                  </a:cubicBezTo>
                  <a:cubicBezTo>
                    <a:pt x="5536" y="3006"/>
                    <a:pt x="5486" y="2576"/>
                    <a:pt x="5680" y="2234"/>
                  </a:cubicBezTo>
                  <a:cubicBezTo>
                    <a:pt x="5843" y="1944"/>
                    <a:pt x="6147" y="1770"/>
                    <a:pt x="6471" y="1770"/>
                  </a:cubicBezTo>
                  <a:close/>
                  <a:moveTo>
                    <a:pt x="6478" y="1"/>
                  </a:moveTo>
                  <a:cubicBezTo>
                    <a:pt x="5258" y="1"/>
                    <a:pt x="4136" y="850"/>
                    <a:pt x="3875" y="2126"/>
                  </a:cubicBezTo>
                  <a:lnTo>
                    <a:pt x="1336" y="1187"/>
                  </a:lnTo>
                  <a:cubicBezTo>
                    <a:pt x="1286" y="1169"/>
                    <a:pt x="1235" y="1160"/>
                    <a:pt x="1185" y="1160"/>
                  </a:cubicBezTo>
                  <a:cubicBezTo>
                    <a:pt x="1008" y="1160"/>
                    <a:pt x="841" y="1269"/>
                    <a:pt x="778" y="1444"/>
                  </a:cubicBezTo>
                  <a:lnTo>
                    <a:pt x="94" y="3292"/>
                  </a:lnTo>
                  <a:cubicBezTo>
                    <a:pt x="0" y="3541"/>
                    <a:pt x="128" y="3815"/>
                    <a:pt x="375" y="3908"/>
                  </a:cubicBezTo>
                  <a:lnTo>
                    <a:pt x="10299" y="7577"/>
                  </a:lnTo>
                  <a:cubicBezTo>
                    <a:pt x="10354" y="7598"/>
                    <a:pt x="10411" y="7608"/>
                    <a:pt x="10466" y="7608"/>
                  </a:cubicBezTo>
                  <a:cubicBezTo>
                    <a:pt x="10660" y="7608"/>
                    <a:pt x="10842" y="7488"/>
                    <a:pt x="10913" y="7296"/>
                  </a:cubicBezTo>
                  <a:lnTo>
                    <a:pt x="11597" y="5445"/>
                  </a:lnTo>
                  <a:cubicBezTo>
                    <a:pt x="11681" y="5221"/>
                    <a:pt x="11565" y="4970"/>
                    <a:pt x="11341" y="4887"/>
                  </a:cubicBezTo>
                  <a:lnTo>
                    <a:pt x="8802" y="3948"/>
                  </a:lnTo>
                  <a:cubicBezTo>
                    <a:pt x="9593" y="2525"/>
                    <a:pt x="8927" y="731"/>
                    <a:pt x="7400" y="167"/>
                  </a:cubicBezTo>
                  <a:cubicBezTo>
                    <a:pt x="7094" y="54"/>
                    <a:pt x="6783" y="1"/>
                    <a:pt x="6478" y="1"/>
                  </a:cubicBezTo>
                  <a:close/>
                </a:path>
              </a:pathLst>
            </a:custGeom>
            <a:solidFill>
              <a:srgbClr val="8A8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7487000" y="3455650"/>
              <a:ext cx="385050" cy="147450"/>
            </a:xfrm>
            <a:custGeom>
              <a:avLst/>
              <a:gdLst/>
              <a:ahLst/>
              <a:cxnLst/>
              <a:rect l="l" t="t" r="r" b="b"/>
              <a:pathLst>
                <a:path w="15402" h="5898" extrusionOk="0">
                  <a:moveTo>
                    <a:pt x="212" y="1"/>
                  </a:moveTo>
                  <a:cubicBezTo>
                    <a:pt x="136" y="1"/>
                    <a:pt x="65" y="47"/>
                    <a:pt x="37" y="123"/>
                  </a:cubicBezTo>
                  <a:cubicBezTo>
                    <a:pt x="1" y="221"/>
                    <a:pt x="50" y="328"/>
                    <a:pt x="147" y="364"/>
                  </a:cubicBezTo>
                  <a:lnTo>
                    <a:pt x="15075" y="5886"/>
                  </a:lnTo>
                  <a:cubicBezTo>
                    <a:pt x="15096" y="5893"/>
                    <a:pt x="15118" y="5897"/>
                    <a:pt x="15139" y="5897"/>
                  </a:cubicBezTo>
                  <a:cubicBezTo>
                    <a:pt x="15350" y="5897"/>
                    <a:pt x="15402" y="5606"/>
                    <a:pt x="15206" y="5534"/>
                  </a:cubicBezTo>
                  <a:lnTo>
                    <a:pt x="278" y="12"/>
                  </a:lnTo>
                  <a:cubicBezTo>
                    <a:pt x="256" y="4"/>
                    <a:pt x="234" y="1"/>
                    <a:pt x="212"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7462925" y="3520775"/>
              <a:ext cx="385050" cy="147450"/>
            </a:xfrm>
            <a:custGeom>
              <a:avLst/>
              <a:gdLst/>
              <a:ahLst/>
              <a:cxnLst/>
              <a:rect l="l" t="t" r="r" b="b"/>
              <a:pathLst>
                <a:path w="15402" h="5898" extrusionOk="0">
                  <a:moveTo>
                    <a:pt x="212" y="1"/>
                  </a:moveTo>
                  <a:cubicBezTo>
                    <a:pt x="135" y="1"/>
                    <a:pt x="64" y="47"/>
                    <a:pt x="36" y="123"/>
                  </a:cubicBezTo>
                  <a:cubicBezTo>
                    <a:pt x="0" y="220"/>
                    <a:pt x="50" y="328"/>
                    <a:pt x="147" y="364"/>
                  </a:cubicBezTo>
                  <a:lnTo>
                    <a:pt x="15074" y="5886"/>
                  </a:lnTo>
                  <a:cubicBezTo>
                    <a:pt x="15095" y="5893"/>
                    <a:pt x="15116" y="5897"/>
                    <a:pt x="15139" y="5897"/>
                  </a:cubicBezTo>
                  <a:cubicBezTo>
                    <a:pt x="15350" y="5897"/>
                    <a:pt x="15401" y="5607"/>
                    <a:pt x="15205" y="5534"/>
                  </a:cubicBezTo>
                  <a:lnTo>
                    <a:pt x="278" y="12"/>
                  </a:lnTo>
                  <a:cubicBezTo>
                    <a:pt x="256" y="4"/>
                    <a:pt x="233" y="1"/>
                    <a:pt x="212"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7438975" y="3585950"/>
              <a:ext cx="384900" cy="147400"/>
            </a:xfrm>
            <a:custGeom>
              <a:avLst/>
              <a:gdLst/>
              <a:ahLst/>
              <a:cxnLst/>
              <a:rect l="l" t="t" r="r" b="b"/>
              <a:pathLst>
                <a:path w="15396" h="5896" extrusionOk="0">
                  <a:moveTo>
                    <a:pt x="212" y="1"/>
                  </a:moveTo>
                  <a:cubicBezTo>
                    <a:pt x="135" y="1"/>
                    <a:pt x="63" y="47"/>
                    <a:pt x="35" y="123"/>
                  </a:cubicBezTo>
                  <a:cubicBezTo>
                    <a:pt x="1" y="218"/>
                    <a:pt x="46" y="324"/>
                    <a:pt x="141" y="362"/>
                  </a:cubicBezTo>
                  <a:lnTo>
                    <a:pt x="15069" y="5884"/>
                  </a:lnTo>
                  <a:cubicBezTo>
                    <a:pt x="15090" y="5892"/>
                    <a:pt x="15113" y="5895"/>
                    <a:pt x="15134" y="5895"/>
                  </a:cubicBezTo>
                  <a:cubicBezTo>
                    <a:pt x="15343" y="5895"/>
                    <a:pt x="15396" y="5605"/>
                    <a:pt x="15200" y="5532"/>
                  </a:cubicBezTo>
                  <a:lnTo>
                    <a:pt x="272" y="11"/>
                  </a:lnTo>
                  <a:cubicBezTo>
                    <a:pt x="252" y="4"/>
                    <a:pt x="232" y="1"/>
                    <a:pt x="212"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7414750" y="3651025"/>
              <a:ext cx="385050" cy="147450"/>
            </a:xfrm>
            <a:custGeom>
              <a:avLst/>
              <a:gdLst/>
              <a:ahLst/>
              <a:cxnLst/>
              <a:rect l="l" t="t" r="r" b="b"/>
              <a:pathLst>
                <a:path w="15402" h="5898" extrusionOk="0">
                  <a:moveTo>
                    <a:pt x="212" y="1"/>
                  </a:moveTo>
                  <a:cubicBezTo>
                    <a:pt x="135" y="1"/>
                    <a:pt x="63" y="48"/>
                    <a:pt x="37" y="123"/>
                  </a:cubicBezTo>
                  <a:cubicBezTo>
                    <a:pt x="1" y="220"/>
                    <a:pt x="50" y="328"/>
                    <a:pt x="147" y="364"/>
                  </a:cubicBezTo>
                  <a:lnTo>
                    <a:pt x="15075" y="5886"/>
                  </a:lnTo>
                  <a:cubicBezTo>
                    <a:pt x="15096" y="5894"/>
                    <a:pt x="15118" y="5898"/>
                    <a:pt x="15139" y="5898"/>
                  </a:cubicBezTo>
                  <a:cubicBezTo>
                    <a:pt x="15348" y="5898"/>
                    <a:pt x="15401" y="5607"/>
                    <a:pt x="15206" y="5533"/>
                  </a:cubicBezTo>
                  <a:lnTo>
                    <a:pt x="278" y="13"/>
                  </a:lnTo>
                  <a:cubicBezTo>
                    <a:pt x="256" y="5"/>
                    <a:pt x="234" y="1"/>
                    <a:pt x="212"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7390675" y="3716175"/>
              <a:ext cx="385050" cy="147425"/>
            </a:xfrm>
            <a:custGeom>
              <a:avLst/>
              <a:gdLst/>
              <a:ahLst/>
              <a:cxnLst/>
              <a:rect l="l" t="t" r="r" b="b"/>
              <a:pathLst>
                <a:path w="15402" h="5897" extrusionOk="0">
                  <a:moveTo>
                    <a:pt x="211" y="0"/>
                  </a:moveTo>
                  <a:cubicBezTo>
                    <a:pt x="134" y="0"/>
                    <a:pt x="63" y="47"/>
                    <a:pt x="36" y="122"/>
                  </a:cubicBezTo>
                  <a:cubicBezTo>
                    <a:pt x="0" y="219"/>
                    <a:pt x="50" y="327"/>
                    <a:pt x="146" y="363"/>
                  </a:cubicBezTo>
                  <a:lnTo>
                    <a:pt x="15074" y="5885"/>
                  </a:lnTo>
                  <a:cubicBezTo>
                    <a:pt x="15095" y="5893"/>
                    <a:pt x="15118" y="5897"/>
                    <a:pt x="15139" y="5897"/>
                  </a:cubicBezTo>
                  <a:cubicBezTo>
                    <a:pt x="15348" y="5897"/>
                    <a:pt x="15401" y="5606"/>
                    <a:pt x="15205" y="5532"/>
                  </a:cubicBezTo>
                  <a:lnTo>
                    <a:pt x="278" y="12"/>
                  </a:lnTo>
                  <a:cubicBezTo>
                    <a:pt x="256" y="4"/>
                    <a:pt x="233" y="0"/>
                    <a:pt x="21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7366575" y="3781250"/>
              <a:ext cx="385050" cy="147475"/>
            </a:xfrm>
            <a:custGeom>
              <a:avLst/>
              <a:gdLst/>
              <a:ahLst/>
              <a:cxnLst/>
              <a:rect l="l" t="t" r="r" b="b"/>
              <a:pathLst>
                <a:path w="15402" h="5899" extrusionOk="0">
                  <a:moveTo>
                    <a:pt x="212" y="0"/>
                  </a:moveTo>
                  <a:cubicBezTo>
                    <a:pt x="135" y="0"/>
                    <a:pt x="63" y="47"/>
                    <a:pt x="37" y="124"/>
                  </a:cubicBezTo>
                  <a:cubicBezTo>
                    <a:pt x="1" y="221"/>
                    <a:pt x="50" y="329"/>
                    <a:pt x="147" y="366"/>
                  </a:cubicBezTo>
                  <a:lnTo>
                    <a:pt x="15075" y="5885"/>
                  </a:lnTo>
                  <a:cubicBezTo>
                    <a:pt x="15096" y="5893"/>
                    <a:pt x="15117" y="5899"/>
                    <a:pt x="15139" y="5899"/>
                  </a:cubicBezTo>
                  <a:cubicBezTo>
                    <a:pt x="15348" y="5899"/>
                    <a:pt x="15402" y="5606"/>
                    <a:pt x="15204" y="5534"/>
                  </a:cubicBezTo>
                  <a:lnTo>
                    <a:pt x="278" y="12"/>
                  </a:lnTo>
                  <a:cubicBezTo>
                    <a:pt x="256" y="4"/>
                    <a:pt x="234" y="0"/>
                    <a:pt x="212"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7342500" y="3846375"/>
              <a:ext cx="385025" cy="147425"/>
            </a:xfrm>
            <a:custGeom>
              <a:avLst/>
              <a:gdLst/>
              <a:ahLst/>
              <a:cxnLst/>
              <a:rect l="l" t="t" r="r" b="b"/>
              <a:pathLst>
                <a:path w="15401" h="5897" extrusionOk="0">
                  <a:moveTo>
                    <a:pt x="213" y="0"/>
                  </a:moveTo>
                  <a:cubicBezTo>
                    <a:pt x="136" y="0"/>
                    <a:pt x="65" y="47"/>
                    <a:pt x="36" y="124"/>
                  </a:cubicBezTo>
                  <a:cubicBezTo>
                    <a:pt x="0" y="221"/>
                    <a:pt x="50" y="330"/>
                    <a:pt x="147" y="364"/>
                  </a:cubicBezTo>
                  <a:lnTo>
                    <a:pt x="15074" y="5886"/>
                  </a:lnTo>
                  <a:cubicBezTo>
                    <a:pt x="15095" y="5893"/>
                    <a:pt x="15116" y="5897"/>
                    <a:pt x="15139" y="5897"/>
                  </a:cubicBezTo>
                  <a:lnTo>
                    <a:pt x="15141" y="5897"/>
                  </a:lnTo>
                  <a:cubicBezTo>
                    <a:pt x="15142" y="5897"/>
                    <a:pt x="15142" y="5897"/>
                    <a:pt x="15143" y="5897"/>
                  </a:cubicBezTo>
                  <a:cubicBezTo>
                    <a:pt x="15350" y="5897"/>
                    <a:pt x="15401" y="5606"/>
                    <a:pt x="15206" y="5534"/>
                  </a:cubicBezTo>
                  <a:lnTo>
                    <a:pt x="278" y="12"/>
                  </a:lnTo>
                  <a:cubicBezTo>
                    <a:pt x="256" y="4"/>
                    <a:pt x="234" y="0"/>
                    <a:pt x="213"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7318450" y="3911525"/>
              <a:ext cx="384950" cy="147425"/>
            </a:xfrm>
            <a:custGeom>
              <a:avLst/>
              <a:gdLst/>
              <a:ahLst/>
              <a:cxnLst/>
              <a:rect l="l" t="t" r="r" b="b"/>
              <a:pathLst>
                <a:path w="15398" h="5897" extrusionOk="0">
                  <a:moveTo>
                    <a:pt x="214" y="0"/>
                  </a:moveTo>
                  <a:cubicBezTo>
                    <a:pt x="137" y="0"/>
                    <a:pt x="65" y="47"/>
                    <a:pt x="37" y="123"/>
                  </a:cubicBezTo>
                  <a:cubicBezTo>
                    <a:pt x="1" y="218"/>
                    <a:pt x="50" y="327"/>
                    <a:pt x="145" y="363"/>
                  </a:cubicBezTo>
                  <a:lnTo>
                    <a:pt x="15073" y="5885"/>
                  </a:lnTo>
                  <a:cubicBezTo>
                    <a:pt x="15094" y="5892"/>
                    <a:pt x="15115" y="5896"/>
                    <a:pt x="15138" y="5896"/>
                  </a:cubicBezTo>
                  <a:cubicBezTo>
                    <a:pt x="15347" y="5896"/>
                    <a:pt x="15398" y="5605"/>
                    <a:pt x="15202" y="5533"/>
                  </a:cubicBezTo>
                  <a:lnTo>
                    <a:pt x="276" y="11"/>
                  </a:lnTo>
                  <a:cubicBezTo>
                    <a:pt x="256" y="4"/>
                    <a:pt x="234" y="0"/>
                    <a:pt x="214"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7294275" y="3976625"/>
              <a:ext cx="385050" cy="147450"/>
            </a:xfrm>
            <a:custGeom>
              <a:avLst/>
              <a:gdLst/>
              <a:ahLst/>
              <a:cxnLst/>
              <a:rect l="l" t="t" r="r" b="b"/>
              <a:pathLst>
                <a:path w="15402" h="5898" extrusionOk="0">
                  <a:moveTo>
                    <a:pt x="213" y="1"/>
                  </a:moveTo>
                  <a:cubicBezTo>
                    <a:pt x="137" y="1"/>
                    <a:pt x="65" y="47"/>
                    <a:pt x="37" y="123"/>
                  </a:cubicBezTo>
                  <a:cubicBezTo>
                    <a:pt x="1" y="220"/>
                    <a:pt x="50" y="328"/>
                    <a:pt x="149" y="364"/>
                  </a:cubicBezTo>
                  <a:lnTo>
                    <a:pt x="15077" y="5886"/>
                  </a:lnTo>
                  <a:cubicBezTo>
                    <a:pt x="15098" y="5893"/>
                    <a:pt x="15118" y="5897"/>
                    <a:pt x="15141" y="5897"/>
                  </a:cubicBezTo>
                  <a:cubicBezTo>
                    <a:pt x="15350" y="5897"/>
                    <a:pt x="15402" y="5607"/>
                    <a:pt x="15206" y="5534"/>
                  </a:cubicBezTo>
                  <a:lnTo>
                    <a:pt x="278" y="12"/>
                  </a:lnTo>
                  <a:cubicBezTo>
                    <a:pt x="257" y="4"/>
                    <a:pt x="235" y="1"/>
                    <a:pt x="21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25"/>
          <p:cNvGrpSpPr/>
          <p:nvPr/>
        </p:nvGrpSpPr>
        <p:grpSpPr>
          <a:xfrm rot="10396446" flipH="1">
            <a:off x="7683776" y="643998"/>
            <a:ext cx="2025383" cy="1737460"/>
            <a:chOff x="4770475" y="2910125"/>
            <a:chExt cx="548975" cy="470975"/>
          </a:xfrm>
        </p:grpSpPr>
        <p:sp>
          <p:nvSpPr>
            <p:cNvPr id="717" name="Google Shape;717;p25"/>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rgbClr val="BEF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25"/>
          <p:cNvSpPr/>
          <p:nvPr/>
        </p:nvSpPr>
        <p:spPr>
          <a:xfrm rot="-672578">
            <a:off x="-622506" y="-259671"/>
            <a:ext cx="1927190" cy="1581754"/>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3"/>
          <a:stretch>
            <a:fillRect/>
          </a:stretch>
        </p:blipFill>
        <p:spPr>
          <a:xfrm rot="15216518">
            <a:off x="7961882" y="-278684"/>
            <a:ext cx="1359526" cy="1676545"/>
          </a:xfrm>
          <a:prstGeom prst="rect">
            <a:avLst/>
          </a:prstGeom>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highlight>
                  <a:schemeClr val="lt2"/>
                </a:highlight>
              </a:rPr>
              <a:t>interet génerale</a:t>
            </a:r>
            <a:endParaRPr dirty="0"/>
          </a:p>
        </p:txBody>
      </p:sp>
      <p:cxnSp>
        <p:nvCxnSpPr>
          <p:cNvPr id="1314" name="Google Shape;1314;p44"/>
          <p:cNvCxnSpPr/>
          <p:nvPr/>
        </p:nvCxnSpPr>
        <p:spPr>
          <a:xfrm>
            <a:off x="1919550" y="1063875"/>
            <a:ext cx="5304900" cy="0"/>
          </a:xfrm>
          <a:prstGeom prst="straightConnector1">
            <a:avLst/>
          </a:prstGeom>
          <a:noFill/>
          <a:ln w="19050" cap="rnd" cmpd="sng">
            <a:solidFill>
              <a:srgbClr val="3F3F3F"/>
            </a:solidFill>
            <a:prstDash val="solid"/>
            <a:round/>
            <a:headEnd type="none" w="med" len="med"/>
            <a:tailEnd type="none" w="med" len="med"/>
          </a:ln>
        </p:spPr>
      </p:cxnSp>
      <p:sp>
        <p:nvSpPr>
          <p:cNvPr id="2" name="Rectangle 1"/>
          <p:cNvSpPr/>
          <p:nvPr/>
        </p:nvSpPr>
        <p:spPr>
          <a:xfrm>
            <a:off x="1847486" y="2561012"/>
            <a:ext cx="5609953" cy="1938992"/>
          </a:xfrm>
          <a:prstGeom prst="rect">
            <a:avLst/>
          </a:prstGeom>
        </p:spPr>
        <p:txBody>
          <a:bodyPr wrap="square">
            <a:spAutoFit/>
          </a:bodyPr>
          <a:lstStyle/>
          <a:p>
            <a:pPr algn="just"/>
            <a:r>
              <a:rPr lang="fr-FR" sz="2000" dirty="0">
                <a:solidFill>
                  <a:schemeClr val="tx1"/>
                </a:solidFill>
                <a:latin typeface="Times New Roman" panose="02020603050405020304" pitchFamily="18" charset="0"/>
                <a:cs typeface="Times New Roman" panose="02020603050405020304" pitchFamily="18" charset="0"/>
              </a:rPr>
              <a:t>Mesurer votre glycémie</a:t>
            </a:r>
            <a:r>
              <a:rPr lang="fr-FR" sz="2000" u="sng" dirty="0">
                <a:solidFill>
                  <a:srgbClr val="FF0000"/>
                </a:solidFill>
                <a:latin typeface="Times New Roman" panose="02020603050405020304" pitchFamily="18" charset="0"/>
                <a:cs typeface="Times New Roman" panose="02020603050405020304" pitchFamily="18" charset="0"/>
              </a:rPr>
              <a:t> </a:t>
            </a:r>
            <a:r>
              <a:rPr lang="fr-FR" sz="2000" b="1" u="sng" dirty="0">
                <a:solidFill>
                  <a:srgbClr val="FF0000"/>
                </a:solidFill>
                <a:latin typeface="Times New Roman" panose="02020603050405020304" pitchFamily="18" charset="0"/>
                <a:cs typeface="Times New Roman" panose="02020603050405020304" pitchFamily="18" charset="0"/>
              </a:rPr>
              <a:t>vous aide à surveiller l'évolution de votre diabète, afin de l'équilibrer au mieux</a:t>
            </a:r>
            <a:r>
              <a:rPr lang="fr-FR" sz="2000" u="sng" dirty="0">
                <a:solidFill>
                  <a:srgbClr val="FF0000"/>
                </a:solidFill>
                <a:latin typeface="Times New Roman" panose="02020603050405020304" pitchFamily="18" charset="0"/>
                <a:cs typeface="Times New Roman" panose="02020603050405020304" pitchFamily="18" charset="0"/>
              </a:rPr>
              <a:t>. </a:t>
            </a:r>
            <a:r>
              <a:rPr lang="fr-FR" sz="2000" dirty="0">
                <a:solidFill>
                  <a:srgbClr val="202124"/>
                </a:solidFill>
                <a:latin typeface="Times New Roman" panose="02020603050405020304" pitchFamily="18" charset="0"/>
                <a:cs typeface="Times New Roman" panose="02020603050405020304" pitchFamily="18" charset="0"/>
              </a:rPr>
              <a:t>Bien réalisée, cette </a:t>
            </a:r>
            <a:r>
              <a:rPr lang="fr-FR" sz="2000" dirty="0" smtClean="0">
                <a:solidFill>
                  <a:srgbClr val="202124"/>
                </a:solidFill>
                <a:latin typeface="Times New Roman" panose="02020603050405020304" pitchFamily="18" charset="0"/>
                <a:cs typeface="Times New Roman" panose="02020603050405020304" pitchFamily="18" charset="0"/>
              </a:rPr>
              <a:t>auto surveillance </a:t>
            </a:r>
            <a:r>
              <a:rPr lang="fr-FR" sz="2000" dirty="0">
                <a:solidFill>
                  <a:srgbClr val="202124"/>
                </a:solidFill>
                <a:latin typeface="Times New Roman" panose="02020603050405020304" pitchFamily="18" charset="0"/>
                <a:cs typeface="Times New Roman" panose="02020603050405020304" pitchFamily="18" charset="0"/>
              </a:rPr>
              <a:t>vous fournit en effet les données nécessaires pour prendre les bonnes décisions concernant votre traitement, votre alimentation et votre activité physique.</a:t>
            </a:r>
            <a:endParaRPr lang="fr-FR" sz="2000" dirty="0">
              <a:latin typeface="Times New Roman" panose="02020603050405020304" pitchFamily="18" charset="0"/>
              <a:cs typeface="Times New Roman" panose="02020603050405020304" pitchFamily="18" charset="0"/>
            </a:endParaRPr>
          </a:p>
        </p:txBody>
      </p:sp>
      <p:sp>
        <p:nvSpPr>
          <p:cNvPr id="3" name="ZoneTexte 2"/>
          <p:cNvSpPr txBox="1"/>
          <p:nvPr/>
        </p:nvSpPr>
        <p:spPr>
          <a:xfrm>
            <a:off x="1847486" y="1642629"/>
            <a:ext cx="5376963" cy="1015663"/>
          </a:xfrm>
          <a:prstGeom prst="rect">
            <a:avLst/>
          </a:prstGeom>
          <a:noFill/>
        </p:spPr>
        <p:txBody>
          <a:bodyPr wrap="square" rtlCol="0">
            <a:spAutoFit/>
          </a:bodyPr>
          <a:lstStyle/>
          <a:p>
            <a:pPr algn="just"/>
            <a:r>
              <a:rPr lang="fr-FR" sz="2000" u="sng" dirty="0">
                <a:solidFill>
                  <a:srgbClr val="FF0000"/>
                </a:solidFill>
                <a:latin typeface="Times New Roman" panose="02020603050405020304" pitchFamily="18" charset="0"/>
                <a:cs typeface="Times New Roman" panose="02020603050405020304" pitchFamily="18" charset="0"/>
              </a:rPr>
              <a:t>La</a:t>
            </a:r>
            <a:r>
              <a:rPr lang="fr-FR" sz="2000" dirty="0">
                <a:latin typeface="Times New Roman" panose="02020603050405020304" pitchFamily="18" charset="0"/>
                <a:cs typeface="Times New Roman" panose="02020603050405020304" pitchFamily="18" charset="0"/>
              </a:rPr>
              <a:t> </a:t>
            </a:r>
            <a:r>
              <a:rPr lang="fr-FR" sz="2000" b="1" u="sng" dirty="0">
                <a:solidFill>
                  <a:srgbClr val="FF0000"/>
                </a:solidFill>
                <a:latin typeface="Times New Roman" panose="02020603050405020304" pitchFamily="18" charset="0"/>
                <a:cs typeface="Times New Roman" panose="02020603050405020304" pitchFamily="18" charset="0"/>
              </a:rPr>
              <a:t>glycémie</a:t>
            </a:r>
            <a:r>
              <a:rPr lang="fr-FR" sz="2000" dirty="0">
                <a:latin typeface="Times New Roman" panose="02020603050405020304" pitchFamily="18" charset="0"/>
                <a:cs typeface="Times New Roman" panose="02020603050405020304" pitchFamily="18" charset="0"/>
              </a:rPr>
              <a:t>  est la concentration de glucose dans le sang, ou plus exactement dans le plasma sanguin</a:t>
            </a:r>
          </a:p>
        </p:txBody>
      </p:sp>
      <p:pic>
        <p:nvPicPr>
          <p:cNvPr id="4" name="Image 3"/>
          <p:cNvPicPr>
            <a:picLocks noChangeAspect="1"/>
          </p:cNvPicPr>
          <p:nvPr/>
        </p:nvPicPr>
        <p:blipFill>
          <a:blip r:embed="rId3"/>
          <a:stretch>
            <a:fillRect/>
          </a:stretch>
        </p:blipFill>
        <p:spPr>
          <a:xfrm rot="6312270">
            <a:off x="6286386" y="3881572"/>
            <a:ext cx="1359526" cy="1676545"/>
          </a:xfrm>
          <a:prstGeom prst="rect">
            <a:avLst/>
          </a:prstGeom>
        </p:spPr>
      </p:pic>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graphicFrame>
        <p:nvGraphicFramePr>
          <p:cNvPr id="1647" name="Google Shape;1647;p51"/>
          <p:cNvGraphicFramePr/>
          <p:nvPr>
            <p:extLst>
              <p:ext uri="{D42A27DB-BD31-4B8C-83A1-F6EECF244321}">
                <p14:modId xmlns:p14="http://schemas.microsoft.com/office/powerpoint/2010/main" val="1815554873"/>
              </p:ext>
            </p:extLst>
          </p:nvPr>
        </p:nvGraphicFramePr>
        <p:xfrm>
          <a:off x="0" y="0"/>
          <a:ext cx="4841732" cy="6888360"/>
        </p:xfrm>
        <a:graphic>
          <a:graphicData uri="http://schemas.openxmlformats.org/drawingml/2006/table">
            <a:tbl>
              <a:tblPr>
                <a:noFill/>
                <a:tableStyleId>{37502385-646E-4CA7-A565-0B9892578248}</a:tableStyleId>
              </a:tblPr>
              <a:tblGrid>
                <a:gridCol w="4841732">
                  <a:extLst>
                    <a:ext uri="{9D8B030D-6E8A-4147-A177-3AD203B41FA5}">
                      <a16:colId xmlns:a16="http://schemas.microsoft.com/office/drawing/2014/main" val="20000"/>
                    </a:ext>
                  </a:extLst>
                </a:gridCol>
              </a:tblGrid>
              <a:tr h="386252">
                <a:tc>
                  <a:txBody>
                    <a:bodyPr/>
                    <a:lstStyle/>
                    <a:p>
                      <a:pPr marL="0" lvl="0" indent="0" algn="ctr" rtl="0">
                        <a:spcBef>
                          <a:spcPts val="0"/>
                        </a:spcBef>
                        <a:spcAft>
                          <a:spcPts val="0"/>
                        </a:spcAft>
                        <a:buNone/>
                      </a:pPr>
                      <a:endParaRPr sz="2400" b="1" dirty="0">
                        <a:solidFill>
                          <a:schemeClr val="dk1"/>
                        </a:solidFill>
                        <a:latin typeface="Lexend"/>
                        <a:ea typeface="Lexend"/>
                        <a:cs typeface="Lexend"/>
                        <a:sym typeface="Lexen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05632">
                <a:tc>
                  <a:txBody>
                    <a:bodyPr/>
                    <a:lstStyle/>
                    <a:p>
                      <a:r>
                        <a:rPr lang="fr-FR" sz="28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La glycémie normale à jeun le matin (après un jeune de </a:t>
                      </a:r>
                      <a:r>
                        <a:rPr lang="fr-FR" sz="2800" b="0" i="0" u="sng" strike="noStrike" cap="none" dirty="0" smtClean="0">
                          <a:solidFill>
                            <a:srgbClr val="FF0000"/>
                          </a:solidFill>
                          <a:effectLst/>
                          <a:latin typeface="Times New Roman" panose="02020603050405020304" pitchFamily="18" charset="0"/>
                          <a:ea typeface="Arial"/>
                          <a:cs typeface="Times New Roman" panose="02020603050405020304" pitchFamily="18" charset="0"/>
                          <a:sym typeface="Arial"/>
                        </a:rPr>
                        <a:t>8 h</a:t>
                      </a:r>
                      <a:r>
                        <a:rPr lang="fr-FR" sz="28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doit être régulée et maintenue à </a:t>
                      </a:r>
                      <a:r>
                        <a:rPr lang="fr-FR" sz="2800" b="0" i="0" u="sng" strike="noStrike" cap="none" dirty="0" smtClean="0">
                          <a:solidFill>
                            <a:srgbClr val="FF0000"/>
                          </a:solidFill>
                          <a:effectLst/>
                          <a:latin typeface="Times New Roman" panose="02020603050405020304" pitchFamily="18" charset="0"/>
                          <a:ea typeface="Arial"/>
                          <a:cs typeface="Times New Roman" panose="02020603050405020304" pitchFamily="18" charset="0"/>
                          <a:sym typeface="Arial"/>
                        </a:rPr>
                        <a:t>un taux relativement </a:t>
                      </a:r>
                      <a:r>
                        <a:rPr lang="fr-FR" sz="28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compris entre </a:t>
                      </a:r>
                      <a:r>
                        <a:rPr lang="fr-FR" sz="2800" b="0" i="0" u="none" strike="noStrike" cap="none" dirty="0" smtClean="0">
                          <a:solidFill>
                            <a:schemeClr val="tx2">
                              <a:lumMod val="50000"/>
                            </a:schemeClr>
                          </a:solidFill>
                          <a:effectLst/>
                          <a:latin typeface="Times New Roman" panose="02020603050405020304" pitchFamily="18" charset="0"/>
                          <a:ea typeface="Arial"/>
                          <a:cs typeface="Times New Roman" panose="02020603050405020304" pitchFamily="18" charset="0"/>
                          <a:sym typeface="Arial"/>
                        </a:rPr>
                        <a:t>0.70 et 1.10 g/l </a:t>
                      </a:r>
                      <a:r>
                        <a:rPr lang="fr-FR" sz="28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a:t>
                      </a:r>
                      <a:endParaRPr lang="fr-FR" sz="28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endParaRPr>
                    </a:p>
                    <a:p>
                      <a:r>
                        <a:rPr lang="fr-FR" sz="28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Mais </a:t>
                      </a:r>
                      <a:r>
                        <a:rPr lang="fr-FR" sz="28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elle doit être inférieure à </a:t>
                      </a:r>
                      <a:r>
                        <a:rPr lang="fr-FR" sz="2800" b="0" i="0" u="none" strike="noStrike" cap="none" dirty="0" smtClean="0">
                          <a:solidFill>
                            <a:schemeClr val="tx2">
                              <a:lumMod val="50000"/>
                            </a:schemeClr>
                          </a:solidFill>
                          <a:effectLst/>
                          <a:latin typeface="Times New Roman" panose="02020603050405020304" pitchFamily="18" charset="0"/>
                          <a:ea typeface="Arial"/>
                          <a:cs typeface="Times New Roman" panose="02020603050405020304" pitchFamily="18" charset="0"/>
                          <a:sym typeface="Arial"/>
                        </a:rPr>
                        <a:t>1.40 g/l </a:t>
                      </a:r>
                      <a:r>
                        <a:rPr lang="fr-FR" sz="28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après les deux heures qui suivent un repas (Taux de glycémie post –prandiale</a:t>
                      </a:r>
                      <a:r>
                        <a:rPr lang="fr-FR" sz="28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a:t>
                      </a:r>
                    </a:p>
                    <a:p>
                      <a:endParaRPr lang="fr-FR" sz="2000" b="0" i="0" u="none" strike="noStrike" cap="none" dirty="0" smtClean="0">
                        <a:solidFill>
                          <a:srgbClr val="000000"/>
                        </a:solidFill>
                        <a:effectLst/>
                        <a:latin typeface="Arial"/>
                        <a:ea typeface="Arial"/>
                        <a:cs typeface="Arial"/>
                        <a:sym typeface="Arial"/>
                      </a:endParaRPr>
                    </a:p>
                    <a:p>
                      <a:endParaRPr lang="fr-FR" sz="2000" b="0" i="0" u="none" strike="noStrike" cap="none" dirty="0" smtClean="0">
                        <a:solidFill>
                          <a:srgbClr val="000000"/>
                        </a:solidFill>
                        <a:effectLst/>
                        <a:latin typeface="Arial"/>
                        <a:ea typeface="Arial"/>
                        <a:cs typeface="Arial"/>
                        <a:sym typeface="Arial"/>
                      </a:endParaRPr>
                    </a:p>
                    <a:p>
                      <a:endParaRPr lang="fr-FR" sz="2000" b="0" i="0" u="none" strike="noStrike" cap="none" dirty="0" smtClean="0">
                        <a:solidFill>
                          <a:srgbClr val="000000"/>
                        </a:solidFill>
                        <a:effectLst/>
                        <a:latin typeface="Arial"/>
                        <a:ea typeface="Arial"/>
                        <a:cs typeface="Arial"/>
                        <a:sym typeface="Arial"/>
                      </a:endParaRPr>
                    </a:p>
                    <a:p>
                      <a:r>
                        <a:rPr lang="fr-FR" sz="2000" b="0" i="0" u="none" strike="noStrike" cap="none" dirty="0" smtClean="0">
                          <a:solidFill>
                            <a:srgbClr val="000000"/>
                          </a:solidFill>
                          <a:effectLst/>
                          <a:latin typeface="Arial"/>
                          <a:ea typeface="Arial"/>
                          <a:cs typeface="Arial"/>
                          <a:sym typeface="Arial"/>
                        </a:rPr>
                        <a:t/>
                      </a:r>
                      <a:br>
                        <a:rPr lang="fr-FR" sz="2000" b="0" i="0" u="none" strike="noStrike" cap="none" dirty="0" smtClean="0">
                          <a:solidFill>
                            <a:srgbClr val="000000"/>
                          </a:solidFill>
                          <a:effectLst/>
                          <a:latin typeface="Arial"/>
                          <a:ea typeface="Arial"/>
                          <a:cs typeface="Arial"/>
                          <a:sym typeface="Arial"/>
                        </a:rPr>
                      </a:br>
                      <a:endParaRPr sz="2000" dirty="0">
                        <a:solidFill>
                          <a:schemeClr val="dk1"/>
                        </a:solidFill>
                        <a:latin typeface="Lexend Light"/>
                        <a:ea typeface="Lexend Light"/>
                        <a:cs typeface="Lexend Light"/>
                        <a:sym typeface="Lexend Ligh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8954">
                <a:tc>
                  <a:txBody>
                    <a:bodyPr/>
                    <a:lstStyle/>
                    <a:p>
                      <a:pPr marL="0" lvl="0" indent="0" algn="ctr" rtl="0">
                        <a:spcBef>
                          <a:spcPts val="0"/>
                        </a:spcBef>
                        <a:spcAft>
                          <a:spcPts val="0"/>
                        </a:spcAft>
                        <a:buNone/>
                      </a:pPr>
                      <a:endParaRPr b="1" dirty="0">
                        <a:solidFill>
                          <a:schemeClr val="dk1"/>
                        </a:solidFill>
                        <a:latin typeface="Lexend"/>
                        <a:ea typeface="Lexend"/>
                        <a:cs typeface="Lexend"/>
                        <a:sym typeface="Lexen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8954">
                <a:tc>
                  <a:txBody>
                    <a:bodyPr/>
                    <a:lstStyle/>
                    <a:p>
                      <a:pPr marL="0" lvl="0" indent="0" algn="ctr" rtl="0">
                        <a:spcBef>
                          <a:spcPts val="0"/>
                        </a:spcBef>
                        <a:spcAft>
                          <a:spcPts val="0"/>
                        </a:spcAft>
                        <a:buNone/>
                      </a:pPr>
                      <a:endParaRPr b="1" dirty="0">
                        <a:solidFill>
                          <a:schemeClr val="dk1"/>
                        </a:solidFill>
                        <a:highlight>
                          <a:schemeClr val="lt2"/>
                        </a:highlight>
                        <a:latin typeface="Lexend"/>
                        <a:ea typeface="Lexend"/>
                        <a:cs typeface="Lexend"/>
                        <a:sym typeface="Lexen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 name="Rectangle 1"/>
          <p:cNvSpPr/>
          <p:nvPr/>
        </p:nvSpPr>
        <p:spPr>
          <a:xfrm>
            <a:off x="-38390" y="1915207"/>
            <a:ext cx="4572000" cy="307777"/>
          </a:xfrm>
          <a:prstGeom prst="rect">
            <a:avLst/>
          </a:prstGeom>
        </p:spPr>
        <p:txBody>
          <a:bodyPr>
            <a:spAutoFit/>
          </a:bodyPr>
          <a:lstStyle/>
          <a:p>
            <a:r>
              <a:rPr lang="fr-FR" dirty="0" smtClean="0">
                <a:solidFill>
                  <a:srgbClr val="202124"/>
                </a:solidFill>
                <a:latin typeface="Google Sans"/>
              </a:rPr>
              <a:t>.</a:t>
            </a:r>
            <a:endParaRPr lang="fr-FR" dirty="0"/>
          </a:p>
        </p:txBody>
      </p:sp>
      <p:sp>
        <p:nvSpPr>
          <p:cNvPr id="3" name="Rectangle 2"/>
          <p:cNvSpPr/>
          <p:nvPr/>
        </p:nvSpPr>
        <p:spPr>
          <a:xfrm>
            <a:off x="680720" y="2163835"/>
            <a:ext cx="8046720" cy="461665"/>
          </a:xfrm>
          <a:prstGeom prst="rect">
            <a:avLst/>
          </a:prstGeom>
        </p:spPr>
        <p:txBody>
          <a:bodyPr wrap="square">
            <a:spAutoFit/>
          </a:bodyPr>
          <a:lstStyle/>
          <a:p>
            <a:r>
              <a:rPr lang="fr-FR" sz="2400" b="1" dirty="0">
                <a:solidFill>
                  <a:srgbClr val="5B5B5B"/>
                </a:solidFill>
                <a:latin typeface="Times New Roman" panose="02020603050405020304" pitchFamily="18" charset="0"/>
                <a:cs typeface="Times New Roman" panose="02020603050405020304" pitchFamily="18" charset="0"/>
              </a:rPr>
              <a:t> </a:t>
            </a:r>
          </a:p>
        </p:txBody>
      </p:sp>
      <p:sp>
        <p:nvSpPr>
          <p:cNvPr id="4" name="ZoneTexte 3"/>
          <p:cNvSpPr txBox="1"/>
          <p:nvPr/>
        </p:nvSpPr>
        <p:spPr>
          <a:xfrm>
            <a:off x="716295" y="48460"/>
            <a:ext cx="6068291" cy="523220"/>
          </a:xfrm>
          <a:prstGeom prst="rect">
            <a:avLst/>
          </a:prstGeom>
          <a:noFill/>
        </p:spPr>
        <p:txBody>
          <a:bodyPr wrap="square" rtlCol="0">
            <a:spAutoFit/>
          </a:bodyPr>
          <a:lstStyle/>
          <a:p>
            <a:r>
              <a:rPr lang="fr-FR" sz="2800" b="1" dirty="0">
                <a:solidFill>
                  <a:srgbClr val="3F3F3F"/>
                </a:solidFill>
                <a:latin typeface="Lexend"/>
                <a:sym typeface="Lexend"/>
              </a:rPr>
              <a:t>Les </a:t>
            </a:r>
            <a:r>
              <a:rPr lang="fr-FR" sz="2800" b="1" dirty="0" smtClean="0">
                <a:solidFill>
                  <a:srgbClr val="3F3F3F"/>
                </a:solidFill>
                <a:latin typeface="Lexend"/>
                <a:sym typeface="Lexend"/>
              </a:rPr>
              <a:t>paramètres</a:t>
            </a:r>
            <a:endParaRPr lang="fr-FR" dirty="0"/>
          </a:p>
        </p:txBody>
      </p:sp>
      <p:pic>
        <p:nvPicPr>
          <p:cNvPr id="5" name="Image 4"/>
          <p:cNvPicPr>
            <a:picLocks noChangeAspect="1"/>
          </p:cNvPicPr>
          <p:nvPr/>
        </p:nvPicPr>
        <p:blipFill>
          <a:blip r:embed="rId3"/>
          <a:stretch>
            <a:fillRect/>
          </a:stretch>
        </p:blipFill>
        <p:spPr>
          <a:xfrm>
            <a:off x="4841732" y="0"/>
            <a:ext cx="4302268" cy="5143500"/>
          </a:xfrm>
          <a:prstGeom prst="rect">
            <a:avLst/>
          </a:prstGeom>
        </p:spPr>
      </p:pic>
    </p:spTree>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just"/>
            <a:r>
              <a:rPr lang="fr-FR" b="0" dirty="0">
                <a:solidFill>
                  <a:srgbClr val="202124"/>
                </a:solidFill>
                <a:latin typeface="Times New Roman" panose="02020603050405020304" pitchFamily="18" charset="0"/>
                <a:cs typeface="Times New Roman" panose="02020603050405020304" pitchFamily="18" charset="0"/>
              </a:rPr>
              <a:t>Un taux de glycémie trop bas </a:t>
            </a:r>
            <a:r>
              <a:rPr lang="fr-FR" b="0" u="sng" dirty="0">
                <a:solidFill>
                  <a:srgbClr val="FF0000"/>
                </a:solidFill>
                <a:latin typeface="Times New Roman" panose="02020603050405020304" pitchFamily="18" charset="0"/>
                <a:cs typeface="Times New Roman" panose="02020603050405020304" pitchFamily="18" charset="0"/>
              </a:rPr>
              <a:t>(hypoglycémie) </a:t>
            </a:r>
            <a:r>
              <a:rPr lang="fr-FR" b="0" dirty="0">
                <a:solidFill>
                  <a:srgbClr val="202124"/>
                </a:solidFill>
                <a:latin typeface="Times New Roman" panose="02020603050405020304" pitchFamily="18" charset="0"/>
                <a:cs typeface="Times New Roman" panose="02020603050405020304" pitchFamily="18" charset="0"/>
              </a:rPr>
              <a:t>c'est à dire qui est inférieur à </a:t>
            </a:r>
            <a:r>
              <a:rPr lang="fr-FR" b="0" dirty="0">
                <a:solidFill>
                  <a:schemeClr val="tx2">
                    <a:lumMod val="25000"/>
                  </a:schemeClr>
                </a:solidFill>
                <a:latin typeface="Times New Roman" panose="02020603050405020304" pitchFamily="18" charset="0"/>
                <a:cs typeface="Times New Roman" panose="02020603050405020304" pitchFamily="18" charset="0"/>
              </a:rPr>
              <a:t>0,60g par litre </a:t>
            </a:r>
            <a:r>
              <a:rPr lang="fr-FR" b="0" dirty="0">
                <a:solidFill>
                  <a:srgbClr val="202124"/>
                </a:solidFill>
                <a:latin typeface="Times New Roman" panose="02020603050405020304" pitchFamily="18" charset="0"/>
                <a:cs typeface="Times New Roman" panose="02020603050405020304" pitchFamily="18" charset="0"/>
              </a:rPr>
              <a:t>à jeun peut être dangereux pour la santé; tout comme un taux de sucre trop élevé (</a:t>
            </a:r>
            <a:r>
              <a:rPr lang="fr-FR" b="0" u="sng" dirty="0">
                <a:solidFill>
                  <a:srgbClr val="FF0000"/>
                </a:solidFill>
                <a:latin typeface="Times New Roman" panose="02020603050405020304" pitchFamily="18" charset="0"/>
                <a:cs typeface="Times New Roman" panose="02020603050405020304" pitchFamily="18" charset="0"/>
              </a:rPr>
              <a:t>hyperglycémie), </a:t>
            </a:r>
            <a:r>
              <a:rPr lang="fr-FR" b="0" dirty="0">
                <a:solidFill>
                  <a:srgbClr val="202124"/>
                </a:solidFill>
                <a:latin typeface="Times New Roman" panose="02020603050405020304" pitchFamily="18" charset="0"/>
                <a:cs typeface="Times New Roman" panose="02020603050405020304" pitchFamily="18" charset="0"/>
              </a:rPr>
              <a:t>c'est à dire </a:t>
            </a:r>
            <a:r>
              <a:rPr lang="fr-FR" b="0" dirty="0">
                <a:solidFill>
                  <a:schemeClr val="tx2">
                    <a:lumMod val="50000"/>
                  </a:schemeClr>
                </a:solidFill>
                <a:latin typeface="Times New Roman" panose="02020603050405020304" pitchFamily="18" charset="0"/>
                <a:cs typeface="Times New Roman" panose="02020603050405020304" pitchFamily="18" charset="0"/>
              </a:rPr>
              <a:t>supérieur</a:t>
            </a:r>
            <a:r>
              <a:rPr lang="fr-FR" b="0" dirty="0">
                <a:solidFill>
                  <a:srgbClr val="202124"/>
                </a:solidFill>
                <a:latin typeface="Times New Roman" panose="02020603050405020304" pitchFamily="18" charset="0"/>
                <a:cs typeface="Times New Roman" panose="02020603050405020304" pitchFamily="18" charset="0"/>
              </a:rPr>
              <a:t> à </a:t>
            </a:r>
            <a:r>
              <a:rPr lang="fr-FR" dirty="0">
                <a:solidFill>
                  <a:schemeClr val="tx2">
                    <a:lumMod val="25000"/>
                  </a:schemeClr>
                </a:solidFill>
                <a:latin typeface="Times New Roman" panose="02020603050405020304" pitchFamily="18" charset="0"/>
                <a:cs typeface="Times New Roman" panose="02020603050405020304" pitchFamily="18" charset="0"/>
              </a:rPr>
              <a:t>1,10g par litre à jeun</a:t>
            </a:r>
            <a:r>
              <a:rPr lang="fr-FR" b="0" dirty="0">
                <a:solidFill>
                  <a:srgbClr val="202124"/>
                </a:solidFill>
                <a:latin typeface="Times New Roman" panose="02020603050405020304" pitchFamily="18" charset="0"/>
                <a:cs typeface="Times New Roman" panose="02020603050405020304" pitchFamily="18" charset="0"/>
              </a:rPr>
              <a:t>.</a:t>
            </a:r>
            <a:r>
              <a:rPr lang="fr-FR" b="0" dirty="0">
                <a:solidFill>
                  <a:srgbClr val="000000"/>
                </a:solidFill>
                <a:latin typeface="Arial"/>
                <a:ea typeface="Arial"/>
                <a:cs typeface="Arial"/>
                <a:sym typeface="Arial"/>
              </a:rPr>
              <a:t/>
            </a:r>
            <a:br>
              <a:rPr lang="fr-FR" b="0" dirty="0">
                <a:solidFill>
                  <a:srgbClr val="000000"/>
                </a:solidFill>
                <a:latin typeface="Arial"/>
                <a:ea typeface="Arial"/>
                <a:cs typeface="Arial"/>
                <a:sym typeface="Arial"/>
              </a:rPr>
            </a:br>
            <a:endParaRPr lang="fr-FR" dirty="0"/>
          </a:p>
        </p:txBody>
      </p:sp>
      <p:pic>
        <p:nvPicPr>
          <p:cNvPr id="3" name="Image 2"/>
          <p:cNvPicPr>
            <a:picLocks noChangeAspect="1"/>
          </p:cNvPicPr>
          <p:nvPr/>
        </p:nvPicPr>
        <p:blipFill>
          <a:blip r:embed="rId2"/>
          <a:stretch>
            <a:fillRect/>
          </a:stretch>
        </p:blipFill>
        <p:spPr>
          <a:xfrm>
            <a:off x="2894341" y="2864112"/>
            <a:ext cx="4269719" cy="2279388"/>
          </a:xfrm>
          <a:prstGeom prst="rect">
            <a:avLst/>
          </a:prstGeom>
        </p:spPr>
      </p:pic>
    </p:spTree>
    <p:extLst>
      <p:ext uri="{BB962C8B-B14F-4D97-AF65-F5344CB8AC3E}">
        <p14:creationId xmlns:p14="http://schemas.microsoft.com/office/powerpoint/2010/main" val="486751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32"/>
          <p:cNvSpPr txBox="1">
            <a:spLocks noGrp="1"/>
          </p:cNvSpPr>
          <p:nvPr>
            <p:ph type="title"/>
          </p:nvPr>
        </p:nvSpPr>
        <p:spPr>
          <a:xfrm>
            <a:off x="713250" y="12143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highlight>
                  <a:schemeClr val="lt2"/>
                </a:highlight>
              </a:rPr>
              <a:t>C</a:t>
            </a:r>
            <a:r>
              <a:rPr lang="en" dirty="0" smtClean="0">
                <a:highlight>
                  <a:schemeClr val="lt2"/>
                </a:highlight>
              </a:rPr>
              <a:t>ondition de prélévement </a:t>
            </a:r>
            <a:endParaRPr dirty="0"/>
          </a:p>
        </p:txBody>
      </p:sp>
      <p:cxnSp>
        <p:nvCxnSpPr>
          <p:cNvPr id="937" name="Google Shape;937;p32"/>
          <p:cNvCxnSpPr/>
          <p:nvPr/>
        </p:nvCxnSpPr>
        <p:spPr>
          <a:xfrm>
            <a:off x="1919550" y="694132"/>
            <a:ext cx="5304900" cy="0"/>
          </a:xfrm>
          <a:prstGeom prst="straightConnector1">
            <a:avLst/>
          </a:prstGeom>
          <a:noFill/>
          <a:ln w="19050" cap="rnd" cmpd="sng">
            <a:solidFill>
              <a:srgbClr val="3F3F3F"/>
            </a:solidFill>
            <a:prstDash val="solid"/>
            <a:round/>
            <a:headEnd type="none" w="med" len="med"/>
            <a:tailEnd type="none" w="med" len="med"/>
          </a:ln>
        </p:spPr>
      </p:cxnSp>
      <p:sp>
        <p:nvSpPr>
          <p:cNvPr id="943" name="Google Shape;943;p32"/>
          <p:cNvSpPr txBox="1"/>
          <p:nvPr/>
        </p:nvSpPr>
        <p:spPr>
          <a:xfrm flipH="1">
            <a:off x="930937" y="2386559"/>
            <a:ext cx="2167200" cy="125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exend Light"/>
              <a:ea typeface="Lexend Light"/>
              <a:cs typeface="Lexend Light"/>
              <a:sym typeface="Lexend Light"/>
            </a:endParaRPr>
          </a:p>
        </p:txBody>
      </p:sp>
      <p:sp>
        <p:nvSpPr>
          <p:cNvPr id="6" name="ZoneTexte 5"/>
          <p:cNvSpPr txBox="1"/>
          <p:nvPr/>
        </p:nvSpPr>
        <p:spPr>
          <a:xfrm>
            <a:off x="713250" y="764515"/>
            <a:ext cx="4632036" cy="2677656"/>
          </a:xfrm>
          <a:prstGeom prst="rect">
            <a:avLst/>
          </a:prstGeom>
          <a:noFill/>
        </p:spPr>
        <p:txBody>
          <a:bodyPr wrap="square" rtlCol="0">
            <a:spAutoFit/>
          </a:bodyPr>
          <a:lstStyle/>
          <a:p>
            <a:pPr marL="285750" indent="-285750" algn="just">
              <a:buFont typeface="Arial" panose="020B0604020202020204" pitchFamily="34" charset="0"/>
              <a:buChar char="•"/>
            </a:pPr>
            <a:r>
              <a:rPr lang="fr-FR" sz="2400" dirty="0">
                <a:solidFill>
                  <a:srgbClr val="202124"/>
                </a:solidFill>
                <a:latin typeface="Times New Roman" panose="02020603050405020304" pitchFamily="18" charset="0"/>
                <a:cs typeface="Times New Roman" panose="02020603050405020304" pitchFamily="18" charset="0"/>
              </a:rPr>
              <a:t>Le patient doit être à jeun pour le premier </a:t>
            </a:r>
            <a:r>
              <a:rPr lang="fr-FR" sz="2400" dirty="0" smtClean="0">
                <a:solidFill>
                  <a:srgbClr val="040C28"/>
                </a:solidFill>
                <a:latin typeface="Times New Roman" panose="02020603050405020304" pitchFamily="18" charset="0"/>
                <a:cs typeface="Times New Roman" panose="02020603050405020304" pitchFamily="18" charset="0"/>
              </a:rPr>
              <a:t>prélèvement(12h) </a:t>
            </a:r>
          </a:p>
          <a:p>
            <a:pPr marL="285750" indent="-285750" algn="just">
              <a:buFont typeface="Arial" panose="020B0604020202020204" pitchFamily="34" charset="0"/>
              <a:buChar char="•"/>
            </a:pPr>
            <a:r>
              <a:rPr lang="fr-FR" sz="2400" dirty="0" smtClean="0">
                <a:solidFill>
                  <a:srgbClr val="202124"/>
                </a:solidFill>
                <a:latin typeface="Times New Roman" panose="02020603050405020304" pitchFamily="18" charset="0"/>
                <a:cs typeface="Times New Roman" panose="02020603050405020304" pitchFamily="18" charset="0"/>
              </a:rPr>
              <a:t> </a:t>
            </a:r>
            <a:r>
              <a:rPr lang="fr-FR" sz="2400" dirty="0">
                <a:solidFill>
                  <a:srgbClr val="202124"/>
                </a:solidFill>
                <a:latin typeface="Times New Roman" panose="02020603050405020304" pitchFamily="18" charset="0"/>
                <a:cs typeface="Times New Roman" panose="02020603050405020304" pitchFamily="18" charset="0"/>
              </a:rPr>
              <a:t>Il doit rester au laboratoire au repos pendant le test (sauf pour la </a:t>
            </a:r>
            <a:r>
              <a:rPr lang="fr-FR" sz="2400" dirty="0">
                <a:solidFill>
                  <a:srgbClr val="040C28"/>
                </a:solidFill>
                <a:latin typeface="Times New Roman" panose="02020603050405020304" pitchFamily="18" charset="0"/>
                <a:cs typeface="Times New Roman" panose="02020603050405020304" pitchFamily="18" charset="0"/>
              </a:rPr>
              <a:t>glycémie</a:t>
            </a:r>
            <a:r>
              <a:rPr lang="fr-FR" sz="2400" dirty="0">
                <a:solidFill>
                  <a:srgbClr val="202124"/>
                </a:solidFill>
                <a:latin typeface="Times New Roman" panose="02020603050405020304" pitchFamily="18" charset="0"/>
                <a:cs typeface="Times New Roman" panose="02020603050405020304" pitchFamily="18" charset="0"/>
              </a:rPr>
              <a:t> </a:t>
            </a:r>
            <a:r>
              <a:rPr lang="fr-FR" sz="2400" dirty="0" smtClean="0">
                <a:solidFill>
                  <a:srgbClr val="202124"/>
                </a:solidFill>
                <a:latin typeface="Times New Roman" panose="02020603050405020304" pitchFamily="18" charset="0"/>
                <a:cs typeface="Times New Roman" panose="02020603050405020304" pitchFamily="18" charset="0"/>
              </a:rPr>
              <a:t>postprandiale).</a:t>
            </a:r>
            <a:endParaRPr lang="fr-FR" sz="2400" dirty="0" smtClean="0">
              <a:solidFill>
                <a:srgbClr val="20212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fr-FR" sz="2400" dirty="0" smtClean="0">
                <a:solidFill>
                  <a:srgbClr val="202124"/>
                </a:solidFill>
                <a:latin typeface="Times New Roman" panose="02020603050405020304" pitchFamily="18" charset="0"/>
                <a:cs typeface="Times New Roman" panose="02020603050405020304" pitchFamily="18" charset="0"/>
              </a:rPr>
              <a:t>Les </a:t>
            </a:r>
            <a:r>
              <a:rPr lang="fr-FR" sz="2400" dirty="0">
                <a:solidFill>
                  <a:srgbClr val="202124"/>
                </a:solidFill>
                <a:latin typeface="Times New Roman" panose="02020603050405020304" pitchFamily="18" charset="0"/>
                <a:cs typeface="Times New Roman" panose="02020603050405020304" pitchFamily="18" charset="0"/>
              </a:rPr>
              <a:t>temps peuvent varier en fonction des prescripteurs</a:t>
            </a:r>
            <a:endParaRPr lang="fr-FR" sz="2400" dirty="0">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3"/>
          <a:stretch>
            <a:fillRect/>
          </a:stretch>
        </p:blipFill>
        <p:spPr>
          <a:xfrm>
            <a:off x="5023603" y="484259"/>
            <a:ext cx="4401693" cy="4401693"/>
          </a:xfrm>
          <a:prstGeom prst="rect">
            <a:avLst/>
          </a:prstGeom>
        </p:spPr>
      </p:pic>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fontAlgn="base"/>
            <a:r>
              <a:rPr lang="fr-FR" b="0" dirty="0">
                <a:solidFill>
                  <a:srgbClr val="525252"/>
                </a:solidFill>
                <a:latin typeface="Times New Roman" panose="02020603050405020304" pitchFamily="18" charset="0"/>
                <a:cs typeface="Times New Roman" panose="02020603050405020304" pitchFamily="18" charset="0"/>
              </a:rPr>
              <a:t>-</a:t>
            </a:r>
            <a:r>
              <a:rPr lang="fr-FR" b="0" dirty="0">
                <a:solidFill>
                  <a:srgbClr val="3F3F3F"/>
                </a:solidFill>
                <a:latin typeface="Times New Roman" panose="02020603050405020304" pitchFamily="18" charset="0"/>
                <a:cs typeface="Times New Roman" panose="02020603050405020304" pitchFamily="18" charset="0"/>
              </a:rPr>
              <a:t>Tube à bouchon </a:t>
            </a:r>
            <a:r>
              <a:rPr lang="fr-FR" b="0" u="sng" dirty="0">
                <a:solidFill>
                  <a:srgbClr val="FF0000"/>
                </a:solidFill>
                <a:latin typeface="Times New Roman" panose="02020603050405020304" pitchFamily="18" charset="0"/>
                <a:cs typeface="Times New Roman" panose="02020603050405020304" pitchFamily="18" charset="0"/>
              </a:rPr>
              <a:t>GRIS</a:t>
            </a:r>
            <a:r>
              <a:rPr lang="fr-FR" b="0" dirty="0">
                <a:solidFill>
                  <a:srgbClr val="3F3F3F"/>
                </a:solidFill>
                <a:latin typeface="Times New Roman" panose="02020603050405020304" pitchFamily="18" charset="0"/>
                <a:cs typeface="Times New Roman" panose="02020603050405020304" pitchFamily="18" charset="0"/>
              </a:rPr>
              <a:t> : comporte un anticoagulant, le fluorure de sodium. </a:t>
            </a:r>
            <a:r>
              <a:rPr lang="fr-FR" b="0" dirty="0" smtClean="0">
                <a:solidFill>
                  <a:srgbClr val="3F3F3F"/>
                </a:solidFill>
                <a:latin typeface="Times New Roman" panose="02020603050405020304" pitchFamily="18" charset="0"/>
                <a:cs typeface="Times New Roman" panose="02020603050405020304" pitchFamily="18" charset="0"/>
              </a:rPr>
              <a:t/>
            </a:r>
            <a:br>
              <a:rPr lang="fr-FR" b="0" dirty="0" smtClean="0">
                <a:solidFill>
                  <a:srgbClr val="3F3F3F"/>
                </a:solidFill>
                <a:latin typeface="Times New Roman" panose="02020603050405020304" pitchFamily="18" charset="0"/>
                <a:cs typeface="Times New Roman" panose="02020603050405020304" pitchFamily="18" charset="0"/>
              </a:rPr>
            </a:br>
            <a:r>
              <a:rPr lang="fr-FR" b="0" dirty="0" smtClean="0">
                <a:solidFill>
                  <a:srgbClr val="3F3F3F"/>
                </a:solidFill>
                <a:latin typeface="Times New Roman" panose="02020603050405020304" pitchFamily="18" charset="0"/>
                <a:cs typeface="Times New Roman" panose="02020603050405020304" pitchFamily="18" charset="0"/>
              </a:rPr>
              <a:t>-</a:t>
            </a:r>
            <a:r>
              <a:rPr lang="fr-FR" b="0" dirty="0" smtClean="0">
                <a:solidFill>
                  <a:srgbClr val="525252"/>
                </a:solidFill>
                <a:latin typeface="Times New Roman" panose="02020603050405020304" pitchFamily="18" charset="0"/>
                <a:cs typeface="Times New Roman" panose="02020603050405020304" pitchFamily="18" charset="0"/>
              </a:rPr>
              <a:t>Qu’il </a:t>
            </a:r>
            <a:r>
              <a:rPr lang="fr-FR" b="0" dirty="0">
                <a:solidFill>
                  <a:srgbClr val="525252"/>
                </a:solidFill>
                <a:latin typeface="Times New Roman" panose="02020603050405020304" pitchFamily="18" charset="0"/>
                <a:cs typeface="Times New Roman" panose="02020603050405020304" pitchFamily="18" charset="0"/>
              </a:rPr>
              <a:t>est possible de boire un verre d’eau plate,</a:t>
            </a:r>
            <a:br>
              <a:rPr lang="fr-FR" b="0" dirty="0">
                <a:solidFill>
                  <a:srgbClr val="525252"/>
                </a:solidFill>
                <a:latin typeface="Times New Roman" panose="02020603050405020304" pitchFamily="18" charset="0"/>
                <a:cs typeface="Times New Roman" panose="02020603050405020304" pitchFamily="18" charset="0"/>
              </a:rPr>
            </a:br>
            <a:r>
              <a:rPr lang="fr-FR" b="0" dirty="0" smtClean="0">
                <a:solidFill>
                  <a:srgbClr val="525252"/>
                </a:solidFill>
                <a:latin typeface="Times New Roman" panose="02020603050405020304" pitchFamily="18" charset="0"/>
                <a:cs typeface="Times New Roman" panose="02020603050405020304" pitchFamily="18" charset="0"/>
              </a:rPr>
              <a:t>-Ne </a:t>
            </a:r>
            <a:r>
              <a:rPr lang="fr-FR" b="0" dirty="0">
                <a:solidFill>
                  <a:srgbClr val="525252"/>
                </a:solidFill>
                <a:latin typeface="Times New Roman" panose="02020603050405020304" pitchFamily="18" charset="0"/>
                <a:cs typeface="Times New Roman" panose="02020603050405020304" pitchFamily="18" charset="0"/>
              </a:rPr>
              <a:t>pas avoir </a:t>
            </a:r>
            <a:r>
              <a:rPr lang="fr-FR" b="0" dirty="0" smtClean="0">
                <a:solidFill>
                  <a:srgbClr val="525252"/>
                </a:solidFill>
                <a:latin typeface="Times New Roman" panose="02020603050405020304" pitchFamily="18" charset="0"/>
                <a:cs typeface="Times New Roman" panose="02020603050405020304" pitchFamily="18" charset="0"/>
              </a:rPr>
              <a:t>fumé</a:t>
            </a:r>
            <a:br>
              <a:rPr lang="fr-FR" b="0" dirty="0" smtClean="0">
                <a:solidFill>
                  <a:srgbClr val="525252"/>
                </a:solidFill>
                <a:latin typeface="Times New Roman" panose="02020603050405020304" pitchFamily="18" charset="0"/>
                <a:cs typeface="Times New Roman" panose="02020603050405020304" pitchFamily="18" charset="0"/>
              </a:rPr>
            </a:br>
            <a:r>
              <a:rPr lang="fr-FR" b="0" dirty="0" smtClean="0">
                <a:solidFill>
                  <a:srgbClr val="525252"/>
                </a:solidFill>
                <a:latin typeface="Times New Roman" panose="02020603050405020304" pitchFamily="18" charset="0"/>
                <a:cs typeface="Times New Roman" panose="02020603050405020304" pitchFamily="18" charset="0"/>
              </a:rPr>
              <a:t>-Qu’il </a:t>
            </a:r>
            <a:r>
              <a:rPr lang="fr-FR" b="0" dirty="0">
                <a:solidFill>
                  <a:srgbClr val="525252"/>
                </a:solidFill>
                <a:latin typeface="Times New Roman" panose="02020603050405020304" pitchFamily="18" charset="0"/>
                <a:cs typeface="Times New Roman" panose="02020603050405020304" pitchFamily="18" charset="0"/>
              </a:rPr>
              <a:t>est possible de prendre vos médicaments sauf si un dosage de médicament est prescrit </a:t>
            </a:r>
            <a:r>
              <a:rPr lang="fr-FR" b="0" dirty="0" smtClean="0">
                <a:solidFill>
                  <a:srgbClr val="525252"/>
                </a:solidFill>
                <a:latin typeface="Times New Roman" panose="02020603050405020304" pitchFamily="18" charset="0"/>
                <a:cs typeface="Times New Roman" panose="02020603050405020304" pitchFamily="18" charset="0"/>
              </a:rPr>
              <a:t/>
            </a:r>
            <a:br>
              <a:rPr lang="fr-FR" b="0" dirty="0" smtClean="0">
                <a:solidFill>
                  <a:srgbClr val="525252"/>
                </a:solidFill>
                <a:latin typeface="Times New Roman" panose="02020603050405020304" pitchFamily="18" charset="0"/>
                <a:cs typeface="Times New Roman" panose="02020603050405020304" pitchFamily="18" charset="0"/>
              </a:rPr>
            </a:br>
            <a:r>
              <a:rPr lang="fr-FR" b="0" dirty="0" smtClean="0">
                <a:latin typeface="Times New Roman" panose="02020603050405020304" pitchFamily="18" charset="0"/>
                <a:cs typeface="Times New Roman" panose="02020603050405020304" pitchFamily="18" charset="0"/>
              </a:rPr>
              <a:t>-Procéder a une agitation douce </a:t>
            </a:r>
            <a:br>
              <a:rPr lang="fr-FR" b="0" dirty="0" smtClean="0">
                <a:latin typeface="Times New Roman" panose="02020603050405020304" pitchFamily="18" charset="0"/>
                <a:cs typeface="Times New Roman" panose="02020603050405020304" pitchFamily="18" charset="0"/>
              </a:rPr>
            </a:br>
            <a:r>
              <a:rPr lang="fr-FR" b="0" dirty="0" smtClean="0">
                <a:latin typeface="Times New Roman" panose="02020603050405020304" pitchFamily="18" charset="0"/>
                <a:cs typeface="Times New Roman" panose="02020603050405020304" pitchFamily="18" charset="0"/>
              </a:rPr>
              <a:t>-Eviter l’hémolyse</a:t>
            </a:r>
            <a:r>
              <a:rPr lang="fr-FR" b="0" dirty="0">
                <a:solidFill>
                  <a:srgbClr val="525252"/>
                </a:solidFill>
                <a:latin typeface="inherit"/>
              </a:rPr>
              <a:t/>
            </a:r>
            <a:br>
              <a:rPr lang="fr-FR" b="0" dirty="0">
                <a:solidFill>
                  <a:srgbClr val="525252"/>
                </a:solidFill>
                <a:latin typeface="inherit"/>
              </a:rPr>
            </a:br>
            <a:endParaRPr lang="fr-FR" dirty="0"/>
          </a:p>
        </p:txBody>
      </p:sp>
      <p:pic>
        <p:nvPicPr>
          <p:cNvPr id="4" name="Image 3"/>
          <p:cNvPicPr>
            <a:picLocks noChangeAspect="1"/>
          </p:cNvPicPr>
          <p:nvPr/>
        </p:nvPicPr>
        <p:blipFill>
          <a:blip r:embed="rId2"/>
          <a:stretch>
            <a:fillRect/>
          </a:stretch>
        </p:blipFill>
        <p:spPr>
          <a:xfrm>
            <a:off x="5931478" y="3204179"/>
            <a:ext cx="2698645" cy="1748821"/>
          </a:xfrm>
          <a:prstGeom prst="rect">
            <a:avLst/>
          </a:prstGeom>
        </p:spPr>
      </p:pic>
    </p:spTree>
    <p:extLst>
      <p:ext uri="{BB962C8B-B14F-4D97-AF65-F5344CB8AC3E}">
        <p14:creationId xmlns:p14="http://schemas.microsoft.com/office/powerpoint/2010/main" val="23673261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2" name="Titre 1"/>
          <p:cNvSpPr>
            <a:spLocks noGrp="1"/>
          </p:cNvSpPr>
          <p:nvPr>
            <p:ph type="title"/>
          </p:nvPr>
        </p:nvSpPr>
        <p:spPr>
          <a:xfrm>
            <a:off x="713225" y="445024"/>
            <a:ext cx="7717500" cy="3756585"/>
          </a:xfrm>
          <a:ln>
            <a:solidFill>
              <a:schemeClr val="tx2">
                <a:lumMod val="90000"/>
              </a:schemeClr>
            </a:solidFill>
          </a:ln>
        </p:spPr>
        <p:txBody>
          <a:bodyPr/>
          <a:lstStyle/>
          <a:p>
            <a:r>
              <a:rPr lang="fr-FR" sz="3200" b="0" dirty="0" smtClean="0">
                <a:solidFill>
                  <a:schemeClr val="tx2">
                    <a:lumMod val="25000"/>
                  </a:schemeClr>
                </a:solidFill>
                <a:latin typeface="Times New Roman" panose="02020603050405020304" pitchFamily="18" charset="0"/>
                <a:cs typeface="Times New Roman" panose="02020603050405020304" pitchFamily="18" charset="0"/>
              </a:rPr>
              <a:t>     </a:t>
            </a:r>
            <a:r>
              <a:rPr lang="fr-FR" sz="3600" b="0" dirty="0" smtClean="0">
                <a:solidFill>
                  <a:schemeClr val="tx2">
                    <a:lumMod val="50000"/>
                  </a:schemeClr>
                </a:solidFill>
                <a:latin typeface="Times New Roman" panose="02020603050405020304" pitchFamily="18" charset="0"/>
                <a:cs typeface="Times New Roman" panose="02020603050405020304" pitchFamily="18" charset="0"/>
              </a:rPr>
              <a:t>L'hémoglobine </a:t>
            </a:r>
            <a:r>
              <a:rPr lang="fr-FR" sz="3600" b="0" dirty="0">
                <a:solidFill>
                  <a:schemeClr val="tx2">
                    <a:lumMod val="50000"/>
                  </a:schemeClr>
                </a:solidFill>
                <a:latin typeface="Times New Roman" panose="02020603050405020304" pitchFamily="18" charset="0"/>
                <a:cs typeface="Times New Roman" panose="02020603050405020304" pitchFamily="18" charset="0"/>
              </a:rPr>
              <a:t>glyquée (fraction HbA1c) </a:t>
            </a:r>
            <a:r>
              <a:rPr lang="fr-FR" sz="3200" b="0" dirty="0" smtClean="0">
                <a:solidFill>
                  <a:schemeClr val="tx2">
                    <a:lumMod val="50000"/>
                  </a:schemeClr>
                </a:solidFill>
                <a:latin typeface="Times New Roman" panose="02020603050405020304" pitchFamily="18" charset="0"/>
                <a:cs typeface="Times New Roman" panose="02020603050405020304" pitchFamily="18" charset="0"/>
              </a:rPr>
              <a:t/>
            </a:r>
            <a:br>
              <a:rPr lang="fr-FR" sz="3200" b="0" dirty="0" smtClean="0">
                <a:solidFill>
                  <a:schemeClr val="tx2">
                    <a:lumMod val="50000"/>
                  </a:schemeClr>
                </a:solidFill>
                <a:latin typeface="Times New Roman" panose="02020603050405020304" pitchFamily="18" charset="0"/>
                <a:cs typeface="Times New Roman" panose="02020603050405020304" pitchFamily="18" charset="0"/>
              </a:rPr>
            </a:br>
            <a:r>
              <a:rPr lang="fr-FR" b="0" dirty="0">
                <a:solidFill>
                  <a:srgbClr val="202122"/>
                </a:solidFill>
                <a:latin typeface="Times New Roman" panose="02020603050405020304" pitchFamily="18" charset="0"/>
                <a:cs typeface="Times New Roman" panose="02020603050405020304" pitchFamily="18" charset="0"/>
              </a:rPr>
              <a:t>E</a:t>
            </a:r>
            <a:r>
              <a:rPr lang="fr-FR" b="0" dirty="0" smtClean="0">
                <a:solidFill>
                  <a:srgbClr val="202122"/>
                </a:solidFill>
                <a:latin typeface="Times New Roman" panose="02020603050405020304" pitchFamily="18" charset="0"/>
                <a:cs typeface="Times New Roman" panose="02020603050405020304" pitchFamily="18" charset="0"/>
              </a:rPr>
              <a:t>st </a:t>
            </a:r>
            <a:r>
              <a:rPr lang="fr-FR" b="0" dirty="0">
                <a:solidFill>
                  <a:srgbClr val="202122"/>
                </a:solidFill>
                <a:latin typeface="Times New Roman" panose="02020603050405020304" pitchFamily="18" charset="0"/>
                <a:cs typeface="Times New Roman" panose="02020603050405020304" pitchFamily="18" charset="0"/>
              </a:rPr>
              <a:t>la forme </a:t>
            </a:r>
            <a:r>
              <a:rPr lang="fr-FR" b="0" dirty="0">
                <a:solidFill>
                  <a:srgbClr val="3366CC"/>
                </a:solidFill>
                <a:latin typeface="Times New Roman" panose="02020603050405020304" pitchFamily="18" charset="0"/>
                <a:cs typeface="Times New Roman" panose="02020603050405020304" pitchFamily="18" charset="0"/>
                <a:hlinkClick r:id="rId3" tooltip="Glycation"/>
              </a:rPr>
              <a:t>glyquée</a:t>
            </a:r>
            <a:r>
              <a:rPr lang="fr-FR" b="0" dirty="0">
                <a:solidFill>
                  <a:srgbClr val="202122"/>
                </a:solidFill>
                <a:latin typeface="Times New Roman" panose="02020603050405020304" pitchFamily="18" charset="0"/>
                <a:cs typeface="Times New Roman" panose="02020603050405020304" pitchFamily="18" charset="0"/>
              </a:rPr>
              <a:t> de la </a:t>
            </a:r>
            <a:r>
              <a:rPr lang="fr-FR" b="0" dirty="0">
                <a:solidFill>
                  <a:srgbClr val="3366CC"/>
                </a:solidFill>
                <a:latin typeface="Times New Roman" panose="02020603050405020304" pitchFamily="18" charset="0"/>
                <a:cs typeface="Times New Roman" panose="02020603050405020304" pitchFamily="18" charset="0"/>
                <a:hlinkClick r:id="rId4" tooltip="Molécule"/>
              </a:rPr>
              <a:t>molécule</a:t>
            </a:r>
            <a:r>
              <a:rPr lang="fr-FR" b="0" dirty="0">
                <a:solidFill>
                  <a:srgbClr val="202122"/>
                </a:solidFill>
                <a:latin typeface="Times New Roman" panose="02020603050405020304" pitchFamily="18" charset="0"/>
                <a:cs typeface="Times New Roman" panose="02020603050405020304" pitchFamily="18" charset="0"/>
              </a:rPr>
              <a:t> d'</a:t>
            </a:r>
            <a:r>
              <a:rPr lang="fr-FR" b="0" dirty="0">
                <a:solidFill>
                  <a:srgbClr val="3366CC"/>
                </a:solidFill>
                <a:latin typeface="Times New Roman" panose="02020603050405020304" pitchFamily="18" charset="0"/>
                <a:cs typeface="Times New Roman" panose="02020603050405020304" pitchFamily="18" charset="0"/>
                <a:hlinkClick r:id="rId5" tooltip="Hémoglobine"/>
              </a:rPr>
              <a:t>hémoglobine</a:t>
            </a:r>
            <a:r>
              <a:rPr lang="fr-FR" b="0" dirty="0">
                <a:solidFill>
                  <a:srgbClr val="202122"/>
                </a:solidFill>
                <a:latin typeface="Times New Roman" panose="02020603050405020304" pitchFamily="18" charset="0"/>
                <a:cs typeface="Times New Roman" panose="02020603050405020304" pitchFamily="18" charset="0"/>
              </a:rPr>
              <a:t>. Sa valeur </a:t>
            </a:r>
            <a:r>
              <a:rPr lang="fr-FR" b="0" dirty="0">
                <a:solidFill>
                  <a:srgbClr val="3366CC"/>
                </a:solidFill>
                <a:latin typeface="Times New Roman" panose="02020603050405020304" pitchFamily="18" charset="0"/>
                <a:cs typeface="Times New Roman" panose="02020603050405020304" pitchFamily="18" charset="0"/>
                <a:hlinkClick r:id="rId6" tooltip="Biologie médicale"/>
              </a:rPr>
              <a:t>biologique</a:t>
            </a:r>
            <a:r>
              <a:rPr lang="fr-FR" b="0" dirty="0">
                <a:solidFill>
                  <a:srgbClr val="202122"/>
                </a:solidFill>
                <a:latin typeface="Times New Roman" panose="02020603050405020304" pitchFamily="18" charset="0"/>
                <a:cs typeface="Times New Roman" panose="02020603050405020304" pitchFamily="18" charset="0"/>
              </a:rPr>
              <a:t> permet de déterminer la concentration de </a:t>
            </a:r>
            <a:r>
              <a:rPr lang="fr-FR" b="0" dirty="0">
                <a:solidFill>
                  <a:srgbClr val="3366CC"/>
                </a:solidFill>
                <a:latin typeface="Times New Roman" panose="02020603050405020304" pitchFamily="18" charset="0"/>
                <a:cs typeface="Times New Roman" panose="02020603050405020304" pitchFamily="18" charset="0"/>
                <a:hlinkClick r:id="rId7" tooltip="Glucose"/>
              </a:rPr>
              <a:t>glucose</a:t>
            </a:r>
            <a:r>
              <a:rPr lang="fr-FR" b="0" dirty="0">
                <a:solidFill>
                  <a:srgbClr val="202122"/>
                </a:solidFill>
                <a:latin typeface="Times New Roman" panose="02020603050405020304" pitchFamily="18" charset="0"/>
                <a:cs typeface="Times New Roman" panose="02020603050405020304" pitchFamily="18" charset="0"/>
              </a:rPr>
              <a:t> dans le </a:t>
            </a:r>
            <a:r>
              <a:rPr lang="fr-FR" b="0" dirty="0">
                <a:solidFill>
                  <a:srgbClr val="3366CC"/>
                </a:solidFill>
                <a:latin typeface="Times New Roman" panose="02020603050405020304" pitchFamily="18" charset="0"/>
                <a:cs typeface="Times New Roman" panose="02020603050405020304" pitchFamily="18" charset="0"/>
                <a:hlinkClick r:id="rId8" tooltip="Sang"/>
              </a:rPr>
              <a:t>sang</a:t>
            </a:r>
            <a:r>
              <a:rPr lang="fr-FR" b="0" dirty="0">
                <a:solidFill>
                  <a:srgbClr val="202122"/>
                </a:solidFill>
                <a:latin typeface="Times New Roman" panose="02020603050405020304" pitchFamily="18" charset="0"/>
                <a:cs typeface="Times New Roman" panose="02020603050405020304" pitchFamily="18" charset="0"/>
              </a:rPr>
              <a:t>, la </a:t>
            </a:r>
            <a:r>
              <a:rPr lang="fr-FR" b="0" dirty="0">
                <a:solidFill>
                  <a:srgbClr val="3366CC"/>
                </a:solidFill>
                <a:latin typeface="Times New Roman" panose="02020603050405020304" pitchFamily="18" charset="0"/>
                <a:cs typeface="Times New Roman" panose="02020603050405020304" pitchFamily="18" charset="0"/>
                <a:hlinkClick r:id="rId9" tooltip="Glycémie"/>
              </a:rPr>
              <a:t>glycémie</a:t>
            </a:r>
            <a:r>
              <a:rPr lang="fr-FR" b="0" dirty="0">
                <a:solidFill>
                  <a:srgbClr val="202122"/>
                </a:solidFill>
                <a:latin typeface="Times New Roman" panose="02020603050405020304" pitchFamily="18" charset="0"/>
                <a:cs typeface="Times New Roman" panose="02020603050405020304" pitchFamily="18" charset="0"/>
              </a:rPr>
              <a:t>, sur trois </a:t>
            </a:r>
            <a:r>
              <a:rPr lang="fr-FR" b="0" dirty="0" smtClean="0">
                <a:solidFill>
                  <a:srgbClr val="202122"/>
                </a:solidFill>
                <a:latin typeface="Times New Roman" panose="02020603050405020304" pitchFamily="18" charset="0"/>
                <a:cs typeface="Times New Roman" panose="02020603050405020304" pitchFamily="18" charset="0"/>
              </a:rPr>
              <a:t>mois.</a:t>
            </a:r>
            <a:endParaRPr lang="fr-FR" dirty="0"/>
          </a:p>
        </p:txBody>
      </p:sp>
      <p:pic>
        <p:nvPicPr>
          <p:cNvPr id="3" name="Image 2"/>
          <p:cNvPicPr>
            <a:picLocks noChangeAspect="1"/>
          </p:cNvPicPr>
          <p:nvPr/>
        </p:nvPicPr>
        <p:blipFill>
          <a:blip r:embed="rId10"/>
          <a:stretch>
            <a:fillRect/>
          </a:stretch>
        </p:blipFill>
        <p:spPr>
          <a:xfrm>
            <a:off x="5226932" y="2849706"/>
            <a:ext cx="3594649" cy="2396433"/>
          </a:xfrm>
          <a:prstGeom prst="ellipse">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Hand Drawn Style Healthcare Center Infographics by Slidesgo">
  <a:themeElements>
    <a:clrScheme name="Simple Light">
      <a:dk1>
        <a:srgbClr val="3F3F3F"/>
      </a:dk1>
      <a:lt1>
        <a:srgbClr val="FFFFFF"/>
      </a:lt1>
      <a:dk2>
        <a:srgbClr val="FFF7EC"/>
      </a:dk2>
      <a:lt2>
        <a:srgbClr val="ECBCEE"/>
      </a:lt2>
      <a:accent1>
        <a:srgbClr val="9BCDF8"/>
      </a:accent1>
      <a:accent2>
        <a:srgbClr val="8A8BF3"/>
      </a:accent2>
      <a:accent3>
        <a:srgbClr val="BEF3D8"/>
      </a:accent3>
      <a:accent4>
        <a:srgbClr val="F5CD8D"/>
      </a:accent4>
      <a:accent5>
        <a:srgbClr val="FFFFFF"/>
      </a:accent5>
      <a:accent6>
        <a:srgbClr val="FFFFFF"/>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3051</TotalTime>
  <Words>287</Words>
  <Application>Microsoft Office PowerPoint</Application>
  <PresentationFormat>Affichage à l'écran (16:9)</PresentationFormat>
  <Paragraphs>48</Paragraphs>
  <Slides>16</Slides>
  <Notes>10</Notes>
  <HiddenSlides>0</HiddenSlides>
  <MMClips>1</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16</vt:i4>
      </vt:variant>
    </vt:vector>
  </HeadingPairs>
  <TitlesOfParts>
    <vt:vector size="28" baseType="lpstr">
      <vt:lpstr>Lexend</vt:lpstr>
      <vt:lpstr>Arial</vt:lpstr>
      <vt:lpstr>Google Sans</vt:lpstr>
      <vt:lpstr>Montserrat</vt:lpstr>
      <vt:lpstr>Arial</vt:lpstr>
      <vt:lpstr>Anaheim</vt:lpstr>
      <vt:lpstr>Times New Roman</vt:lpstr>
      <vt:lpstr>Lexend Light</vt:lpstr>
      <vt:lpstr>inherit</vt:lpstr>
      <vt:lpstr>Open Sans</vt:lpstr>
      <vt:lpstr>Fira Sans Condensed Medium</vt:lpstr>
      <vt:lpstr>Hand Drawn Style Healthcare Center Infographics by Slidesgo</vt:lpstr>
      <vt:lpstr>Bilan glycémique </vt:lpstr>
      <vt:lpstr>plan</vt:lpstr>
      <vt:lpstr>Introduction</vt:lpstr>
      <vt:lpstr>interet génerale</vt:lpstr>
      <vt:lpstr>Présentation PowerPoint</vt:lpstr>
      <vt:lpstr>Un taux de glycémie trop bas (hypoglycémie) c'est à dire qui est inférieur à 0,60g par litre à jeun peut être dangereux pour la santé; tout comme un taux de sucre trop élevé (hyperglycémie), c'est à dire supérieur à 1,10g par litre à jeun. </vt:lpstr>
      <vt:lpstr>Condition de prélévement </vt:lpstr>
      <vt:lpstr>-Tube à bouchon GRIS : comporte un anticoagulant, le fluorure de sodium.  -Qu’il est possible de boire un verre d’eau plate, -Ne pas avoir fumé -Qu’il est possible de prendre vos médicaments sauf si un dosage de médicament est prescrit  -Procéder a une agitation douce  -Eviter l’hémolyse </vt:lpstr>
      <vt:lpstr>     L'hémoglobine glyquée (fraction HbA1c)  Est la forme glyquée de la molécule d'hémoglobine. Sa valeur biologique permet de déterminer la concentration de glucose dans le sang, la glycémie, sur trois mois.</vt:lpstr>
      <vt:lpstr>Un taux d'hémoglobine glyquée (A1c) santé est inférieur à 7 % (la fourchette de valeurs normales est de 4,1 à 5,5 %).  Son taux élevé peut être le signe d'un diabète mal contrôlé. </vt:lpstr>
      <vt:lpstr>Les pathologies </vt:lpstr>
      <vt:lpstr>Les symptômes de l’hyperglycémie Soif, bouche sèche  Envie fréquente d’uriner  Fatigue, somnolence  Maux de tête  Vision troublée                                          </vt:lpstr>
      <vt:lpstr>2/L'hypoglycémie: c'est avoir une glycémie ou un taux de glucose interstitiel trop bas (&lt; a 0,6g/l). Les symptômes:   Peuvent apparaître en raison d'un manque d'apport en glucose au cerveau: changement d'humeur ; faiblesse, fatigue ; difficulté de concentration ; diminution du jugement; confusion ; démarche chancelante ; maux de tête ; étourdissements.</vt:lpstr>
      <vt:lpstr>Présentation PowerPoint</vt:lpstr>
      <vt:lpstr>Bibliographie</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Drawn Style Healthcare Center Infographics</dc:title>
  <dc:creator>DESKTOP</dc:creator>
  <cp:lastModifiedBy>DESKTOP</cp:lastModifiedBy>
  <cp:revision>45</cp:revision>
  <dcterms:modified xsi:type="dcterms:W3CDTF">2023-03-16T15:02:37Z</dcterms:modified>
</cp:coreProperties>
</file>